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Ex1.xml" ContentType="application/vnd.ms-office.chartex+xml"/>
  <Override PartName="/ppt/charts/style4.xml" ContentType="application/vnd.ms-office.chartstyle+xml"/>
  <Override PartName="/ppt/charts/colors4.xml" ContentType="application/vnd.ms-office.chartcolorstyle+xml"/>
  <Override PartName="/ppt/charts/chart4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Ex2.xml" ContentType="application/vnd.ms-office.chartex+xml"/>
  <Override PartName="/ppt/charts/style6.xml" ContentType="application/vnd.ms-office.chartstyle+xml"/>
  <Override PartName="/ppt/charts/colors6.xml" ContentType="application/vnd.ms-office.chartcolorstyle+xml"/>
  <Override PartName="/ppt/charts/chart5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6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7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3.xml" ContentType="application/vnd.openxmlformats-officedocument.presentationml.notesSlide+xml"/>
  <Override PartName="/ppt/charts/chart8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3"/>
  </p:notesMasterIdLst>
  <p:sldIdLst>
    <p:sldId id="257" r:id="rId2"/>
    <p:sldId id="338" r:id="rId3"/>
    <p:sldId id="266" r:id="rId4"/>
    <p:sldId id="289" r:id="rId5"/>
    <p:sldId id="339" r:id="rId6"/>
    <p:sldId id="330" r:id="rId7"/>
    <p:sldId id="329" r:id="rId8"/>
    <p:sldId id="333" r:id="rId9"/>
    <p:sldId id="265" r:id="rId10"/>
    <p:sldId id="335" r:id="rId11"/>
    <p:sldId id="334" r:id="rId12"/>
    <p:sldId id="280" r:id="rId13"/>
    <p:sldId id="328" r:id="rId14"/>
    <p:sldId id="278" r:id="rId15"/>
    <p:sldId id="269" r:id="rId16"/>
    <p:sldId id="279" r:id="rId17"/>
    <p:sldId id="272" r:id="rId18"/>
    <p:sldId id="263" r:id="rId19"/>
    <p:sldId id="337" r:id="rId20"/>
    <p:sldId id="336" r:id="rId21"/>
    <p:sldId id="332" r:id="rId22"/>
  </p:sldIdLst>
  <p:sldSz cx="12192000" cy="6858000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BEF5"/>
    <a:srgbClr val="3BCCFF"/>
    <a:srgbClr val="25A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0347E6-0AE8-40CE-9B4D-D96261DCBCC0}" v="56" dt="2022-10-06T10:42:40.8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maculada Juberias" userId="2e63a44a-c363-4da2-b32a-5a51925df3b8" providerId="ADAL" clId="{A80347E6-0AE8-40CE-9B4D-D96261DCBCC0}"/>
    <pc:docChg chg="undo custSel addSld delSld modSld sldOrd">
      <pc:chgData name="Inmaculada Juberias" userId="2e63a44a-c363-4da2-b32a-5a51925df3b8" providerId="ADAL" clId="{A80347E6-0AE8-40CE-9B4D-D96261DCBCC0}" dt="2022-10-06T10:43:40.828" v="5142"/>
      <pc:docMkLst>
        <pc:docMk/>
      </pc:docMkLst>
      <pc:sldChg chg="delSp modSp mod">
        <pc:chgData name="Inmaculada Juberias" userId="2e63a44a-c363-4da2-b32a-5a51925df3b8" providerId="ADAL" clId="{A80347E6-0AE8-40CE-9B4D-D96261DCBCC0}" dt="2022-10-06T06:47:23.772" v="1765" actId="1076"/>
        <pc:sldMkLst>
          <pc:docMk/>
          <pc:sldMk cId="2158324034" sldId="257"/>
        </pc:sldMkLst>
        <pc:spChg chg="mod">
          <ac:chgData name="Inmaculada Juberias" userId="2e63a44a-c363-4da2-b32a-5a51925df3b8" providerId="ADAL" clId="{A80347E6-0AE8-40CE-9B4D-D96261DCBCC0}" dt="2022-10-06T06:47:23.772" v="1765" actId="1076"/>
          <ac:spMkLst>
            <pc:docMk/>
            <pc:sldMk cId="2158324034" sldId="257"/>
            <ac:spMk id="7" creationId="{97C3C722-AC34-A747-8468-108977C48058}"/>
          </ac:spMkLst>
        </pc:spChg>
        <pc:spChg chg="mod">
          <ac:chgData name="Inmaculada Juberias" userId="2e63a44a-c363-4da2-b32a-5a51925df3b8" providerId="ADAL" clId="{A80347E6-0AE8-40CE-9B4D-D96261DCBCC0}" dt="2022-10-06T06:47:17.988" v="1764" actId="1076"/>
          <ac:spMkLst>
            <pc:docMk/>
            <pc:sldMk cId="2158324034" sldId="257"/>
            <ac:spMk id="8" creationId="{69301A94-154D-D049-B35A-D243E67C6EDB}"/>
          </ac:spMkLst>
        </pc:spChg>
        <pc:spChg chg="del mod">
          <ac:chgData name="Inmaculada Juberias" userId="2e63a44a-c363-4da2-b32a-5a51925df3b8" providerId="ADAL" clId="{A80347E6-0AE8-40CE-9B4D-D96261DCBCC0}" dt="2022-10-06T06:47:12.533" v="1763" actId="478"/>
          <ac:spMkLst>
            <pc:docMk/>
            <pc:sldMk cId="2158324034" sldId="257"/>
            <ac:spMk id="10" creationId="{70D095D7-7B3A-B14F-BE41-5A721794A4C9}"/>
          </ac:spMkLst>
        </pc:spChg>
      </pc:sldChg>
      <pc:sldChg chg="delSp del mod">
        <pc:chgData name="Inmaculada Juberias" userId="2e63a44a-c363-4da2-b32a-5a51925df3b8" providerId="ADAL" clId="{A80347E6-0AE8-40CE-9B4D-D96261DCBCC0}" dt="2022-10-06T08:08:35.200" v="3072" actId="47"/>
        <pc:sldMkLst>
          <pc:docMk/>
          <pc:sldMk cId="0" sldId="261"/>
        </pc:sldMkLst>
        <pc:picChg chg="del">
          <ac:chgData name="Inmaculada Juberias" userId="2e63a44a-c363-4da2-b32a-5a51925df3b8" providerId="ADAL" clId="{A80347E6-0AE8-40CE-9B4D-D96261DCBCC0}" dt="2022-10-06T08:04:03.852" v="3002" actId="478"/>
          <ac:picMkLst>
            <pc:docMk/>
            <pc:sldMk cId="0" sldId="261"/>
            <ac:picMk id="84" creationId="{00000000-0000-0000-0000-000000000000}"/>
          </ac:picMkLst>
        </pc:picChg>
      </pc:sldChg>
      <pc:sldChg chg="addSp delSp modSp mod ord">
        <pc:chgData name="Inmaculada Juberias" userId="2e63a44a-c363-4da2-b32a-5a51925df3b8" providerId="ADAL" clId="{A80347E6-0AE8-40CE-9B4D-D96261DCBCC0}" dt="2022-10-06T10:11:34.094" v="4991"/>
        <pc:sldMkLst>
          <pc:docMk/>
          <pc:sldMk cId="562835010" sldId="263"/>
        </pc:sldMkLst>
        <pc:spChg chg="del mod">
          <ac:chgData name="Inmaculada Juberias" userId="2e63a44a-c363-4da2-b32a-5a51925df3b8" providerId="ADAL" clId="{A80347E6-0AE8-40CE-9B4D-D96261DCBCC0}" dt="2022-10-06T06:47:52.101" v="1768" actId="478"/>
          <ac:spMkLst>
            <pc:docMk/>
            <pc:sldMk cId="562835010" sldId="263"/>
            <ac:spMk id="2" creationId="{0A32EBC2-1086-439E-CFA6-BA00EA76AA4E}"/>
          </ac:spMkLst>
        </pc:spChg>
        <pc:spChg chg="del">
          <ac:chgData name="Inmaculada Juberias" userId="2e63a44a-c363-4da2-b32a-5a51925df3b8" providerId="ADAL" clId="{A80347E6-0AE8-40CE-9B4D-D96261DCBCC0}" dt="2022-10-06T06:48:54.409" v="1773" actId="478"/>
          <ac:spMkLst>
            <pc:docMk/>
            <pc:sldMk cId="562835010" sldId="263"/>
            <ac:spMk id="3" creationId="{0B652CB0-1D70-2ECE-1409-F1F3742C6162}"/>
          </ac:spMkLst>
        </pc:spChg>
        <pc:spChg chg="del mod">
          <ac:chgData name="Inmaculada Juberias" userId="2e63a44a-c363-4da2-b32a-5a51925df3b8" providerId="ADAL" clId="{A80347E6-0AE8-40CE-9B4D-D96261DCBCC0}" dt="2022-10-06T06:53:29.222" v="1854" actId="478"/>
          <ac:spMkLst>
            <pc:docMk/>
            <pc:sldMk cId="562835010" sldId="263"/>
            <ac:spMk id="7" creationId="{9AD2EC2C-2C0B-79D0-6F35-A21B84A3E9B1}"/>
          </ac:spMkLst>
        </pc:spChg>
        <pc:spChg chg="add mod">
          <ac:chgData name="Inmaculada Juberias" userId="2e63a44a-c363-4da2-b32a-5a51925df3b8" providerId="ADAL" clId="{A80347E6-0AE8-40CE-9B4D-D96261DCBCC0}" dt="2022-10-06T07:15:52.499" v="2198" actId="207"/>
          <ac:spMkLst>
            <pc:docMk/>
            <pc:sldMk cId="562835010" sldId="263"/>
            <ac:spMk id="9" creationId="{59D3C1B7-0546-3BD7-34F8-504F56E94A7B}"/>
          </ac:spMkLst>
        </pc:spChg>
        <pc:spChg chg="add mod">
          <ac:chgData name="Inmaculada Juberias" userId="2e63a44a-c363-4da2-b32a-5a51925df3b8" providerId="ADAL" clId="{A80347E6-0AE8-40CE-9B4D-D96261DCBCC0}" dt="2022-10-06T06:56:08.574" v="1880" actId="1036"/>
          <ac:spMkLst>
            <pc:docMk/>
            <pc:sldMk cId="562835010" sldId="263"/>
            <ac:spMk id="10" creationId="{CB331C79-5489-5279-F818-E7B4BFC9B9A2}"/>
          </ac:spMkLst>
        </pc:spChg>
        <pc:spChg chg="mod">
          <ac:chgData name="Inmaculada Juberias" userId="2e63a44a-c363-4da2-b32a-5a51925df3b8" providerId="ADAL" clId="{A80347E6-0AE8-40CE-9B4D-D96261DCBCC0}" dt="2022-10-06T07:16:11.578" v="2199" actId="1076"/>
          <ac:spMkLst>
            <pc:docMk/>
            <pc:sldMk cId="562835010" sldId="263"/>
            <ac:spMk id="11" creationId="{68586F3F-3C4B-B768-0ABE-BBB816C2F8D1}"/>
          </ac:spMkLst>
        </pc:spChg>
        <pc:spChg chg="add del mod">
          <ac:chgData name="Inmaculada Juberias" userId="2e63a44a-c363-4da2-b32a-5a51925df3b8" providerId="ADAL" clId="{A80347E6-0AE8-40CE-9B4D-D96261DCBCC0}" dt="2022-10-06T06:57:02.801" v="1881" actId="21"/>
          <ac:spMkLst>
            <pc:docMk/>
            <pc:sldMk cId="562835010" sldId="263"/>
            <ac:spMk id="14" creationId="{691313F2-71D7-2D98-85C2-6C515A5CEF27}"/>
          </ac:spMkLst>
        </pc:spChg>
        <pc:graphicFrameChg chg="add mod">
          <ac:chgData name="Inmaculada Juberias" userId="2e63a44a-c363-4da2-b32a-5a51925df3b8" providerId="ADAL" clId="{A80347E6-0AE8-40CE-9B4D-D96261DCBCC0}" dt="2022-10-06T06:48:32.613" v="1772" actId="1076"/>
          <ac:graphicFrameMkLst>
            <pc:docMk/>
            <pc:sldMk cId="562835010" sldId="263"/>
            <ac:graphicFrameMk id="8" creationId="{747C7C6A-28B4-5659-5E7B-2729A9F04A9E}"/>
          </ac:graphicFrameMkLst>
        </pc:graphicFrameChg>
        <pc:picChg chg="del">
          <ac:chgData name="Inmaculada Juberias" userId="2e63a44a-c363-4da2-b32a-5a51925df3b8" providerId="ADAL" clId="{A80347E6-0AE8-40CE-9B4D-D96261DCBCC0}" dt="2022-10-06T06:47:46.126" v="1766" actId="478"/>
          <ac:picMkLst>
            <pc:docMk/>
            <pc:sldMk cId="562835010" sldId="263"/>
            <ac:picMk id="1025" creationId="{50FC6E29-AFA8-A85E-62E5-D5EF496EDF68}"/>
          </ac:picMkLst>
        </pc:picChg>
      </pc:sldChg>
      <pc:sldChg chg="addSp modSp mod">
        <pc:chgData name="Inmaculada Juberias" userId="2e63a44a-c363-4da2-b32a-5a51925df3b8" providerId="ADAL" clId="{A80347E6-0AE8-40CE-9B4D-D96261DCBCC0}" dt="2022-10-06T09:19:29.393" v="3670" actId="20577"/>
        <pc:sldMkLst>
          <pc:docMk/>
          <pc:sldMk cId="3008768707" sldId="265"/>
        </pc:sldMkLst>
        <pc:spChg chg="mod">
          <ac:chgData name="Inmaculada Juberias" userId="2e63a44a-c363-4da2-b32a-5a51925df3b8" providerId="ADAL" clId="{A80347E6-0AE8-40CE-9B4D-D96261DCBCC0}" dt="2022-10-06T07:59:01.337" v="2876" actId="1076"/>
          <ac:spMkLst>
            <pc:docMk/>
            <pc:sldMk cId="3008768707" sldId="265"/>
            <ac:spMk id="5" creationId="{4BB90D66-310B-F947-A777-72E800EC4CF5}"/>
          </ac:spMkLst>
        </pc:spChg>
        <pc:spChg chg="mod">
          <ac:chgData name="Inmaculada Juberias" userId="2e63a44a-c363-4da2-b32a-5a51925df3b8" providerId="ADAL" clId="{A80347E6-0AE8-40CE-9B4D-D96261DCBCC0}" dt="2022-10-06T09:19:29.393" v="3670" actId="20577"/>
          <ac:spMkLst>
            <pc:docMk/>
            <pc:sldMk cId="3008768707" sldId="265"/>
            <ac:spMk id="11" creationId="{B08B50D7-5DAC-13F1-9320-58B5E56651D8}"/>
          </ac:spMkLst>
        </pc:spChg>
        <pc:spChg chg="mod">
          <ac:chgData name="Inmaculada Juberias" userId="2e63a44a-c363-4da2-b32a-5a51925df3b8" providerId="ADAL" clId="{A80347E6-0AE8-40CE-9B4D-D96261DCBCC0}" dt="2022-10-06T09:17:53.308" v="3628" actId="1076"/>
          <ac:spMkLst>
            <pc:docMk/>
            <pc:sldMk cId="3008768707" sldId="265"/>
            <ac:spMk id="12" creationId="{C6674E5E-2BB4-523B-0646-E8BE4DB5A2B8}"/>
          </ac:spMkLst>
        </pc:spChg>
        <pc:picChg chg="add mod">
          <ac:chgData name="Inmaculada Juberias" userId="2e63a44a-c363-4da2-b32a-5a51925df3b8" providerId="ADAL" clId="{A80347E6-0AE8-40CE-9B4D-D96261DCBCC0}" dt="2022-10-06T08:01:03.633" v="2992" actId="1076"/>
          <ac:picMkLst>
            <pc:docMk/>
            <pc:sldMk cId="3008768707" sldId="265"/>
            <ac:picMk id="2" creationId="{4EE4D62F-CBE1-2DE0-446D-6287C72E9CAC}"/>
          </ac:picMkLst>
        </pc:picChg>
      </pc:sldChg>
      <pc:sldChg chg="addSp delSp modSp del mod">
        <pc:chgData name="Inmaculada Juberias" userId="2e63a44a-c363-4da2-b32a-5a51925df3b8" providerId="ADAL" clId="{A80347E6-0AE8-40CE-9B4D-D96261DCBCC0}" dt="2022-10-06T08:58:56.722" v="3506" actId="47"/>
        <pc:sldMkLst>
          <pc:docMk/>
          <pc:sldMk cId="2771508606" sldId="266"/>
        </pc:sldMkLst>
        <pc:spChg chg="mod">
          <ac:chgData name="Inmaculada Juberias" userId="2e63a44a-c363-4da2-b32a-5a51925df3b8" providerId="ADAL" clId="{A80347E6-0AE8-40CE-9B4D-D96261DCBCC0}" dt="2022-10-06T07:48:56.878" v="2710" actId="27636"/>
          <ac:spMkLst>
            <pc:docMk/>
            <pc:sldMk cId="2771508606" sldId="266"/>
            <ac:spMk id="13" creationId="{A9D6A9DE-A172-BD7B-33BD-7029BB07AE34}"/>
          </ac:spMkLst>
        </pc:spChg>
        <pc:spChg chg="mod">
          <ac:chgData name="Inmaculada Juberias" userId="2e63a44a-c363-4da2-b32a-5a51925df3b8" providerId="ADAL" clId="{A80347E6-0AE8-40CE-9B4D-D96261DCBCC0}" dt="2022-10-06T07:49:00.360" v="2711" actId="6549"/>
          <ac:spMkLst>
            <pc:docMk/>
            <pc:sldMk cId="2771508606" sldId="266"/>
            <ac:spMk id="14" creationId="{0D54E5BD-8DFA-AF88-698E-1CD4C0EC43D8}"/>
          </ac:spMkLst>
        </pc:spChg>
        <pc:graphicFrameChg chg="add del mod">
          <ac:chgData name="Inmaculada Juberias" userId="2e63a44a-c363-4da2-b32a-5a51925df3b8" providerId="ADAL" clId="{A80347E6-0AE8-40CE-9B4D-D96261DCBCC0}" dt="2022-10-06T07:21:50.056" v="2207" actId="478"/>
          <ac:graphicFrameMkLst>
            <pc:docMk/>
            <pc:sldMk cId="2771508606" sldId="266"/>
            <ac:graphicFrameMk id="2" creationId="{EC1D4B37-D18B-0C1E-E160-9B9774CD8487}"/>
          </ac:graphicFrameMkLst>
        </pc:graphicFrameChg>
        <pc:graphicFrameChg chg="del modGraphic">
          <ac:chgData name="Inmaculada Juberias" userId="2e63a44a-c363-4da2-b32a-5a51925df3b8" providerId="ADAL" clId="{A80347E6-0AE8-40CE-9B4D-D96261DCBCC0}" dt="2022-10-06T07:16:48.693" v="2201" actId="478"/>
          <ac:graphicFrameMkLst>
            <pc:docMk/>
            <pc:sldMk cId="2771508606" sldId="266"/>
            <ac:graphicFrameMk id="6" creationId="{22C315A0-A4E7-CD72-DF33-F9C00016C88D}"/>
          </ac:graphicFrameMkLst>
        </pc:graphicFrameChg>
        <pc:graphicFrameChg chg="del">
          <ac:chgData name="Inmaculada Juberias" userId="2e63a44a-c363-4da2-b32a-5a51925df3b8" providerId="ADAL" clId="{A80347E6-0AE8-40CE-9B4D-D96261DCBCC0}" dt="2022-10-06T07:16:51.028" v="2202" actId="478"/>
          <ac:graphicFrameMkLst>
            <pc:docMk/>
            <pc:sldMk cId="2771508606" sldId="266"/>
            <ac:graphicFrameMk id="9" creationId="{C07ECDD5-B53C-07AB-AD80-D3954E10B13B}"/>
          </ac:graphicFrameMkLst>
        </pc:graphicFrameChg>
      </pc:sldChg>
      <pc:sldChg chg="delSp modSp mod">
        <pc:chgData name="Inmaculada Juberias" userId="2e63a44a-c363-4da2-b32a-5a51925df3b8" providerId="ADAL" clId="{A80347E6-0AE8-40CE-9B4D-D96261DCBCC0}" dt="2022-10-06T07:52:08.625" v="2759" actId="478"/>
        <pc:sldMkLst>
          <pc:docMk/>
          <pc:sldMk cId="3934091479" sldId="269"/>
        </pc:sldMkLst>
        <pc:spChg chg="mod">
          <ac:chgData name="Inmaculada Juberias" userId="2e63a44a-c363-4da2-b32a-5a51925df3b8" providerId="ADAL" clId="{A80347E6-0AE8-40CE-9B4D-D96261DCBCC0}" dt="2022-10-06T07:52:02.200" v="2757" actId="6549"/>
          <ac:spMkLst>
            <pc:docMk/>
            <pc:sldMk cId="3934091479" sldId="269"/>
            <ac:spMk id="12" creationId="{918F0308-8FAD-3A26-9AA4-A45AB61CB691}"/>
          </ac:spMkLst>
        </pc:spChg>
        <pc:graphicFrameChg chg="del">
          <ac:chgData name="Inmaculada Juberias" userId="2e63a44a-c363-4da2-b32a-5a51925df3b8" providerId="ADAL" clId="{A80347E6-0AE8-40CE-9B4D-D96261DCBCC0}" dt="2022-10-06T07:52:08.625" v="2759" actId="478"/>
          <ac:graphicFrameMkLst>
            <pc:docMk/>
            <pc:sldMk cId="3934091479" sldId="269"/>
            <ac:graphicFrameMk id="3" creationId="{05BAB891-FBB5-E385-A905-6F26ADCE065D}"/>
          </ac:graphicFrameMkLst>
        </pc:graphicFrameChg>
        <pc:graphicFrameChg chg="del">
          <ac:chgData name="Inmaculada Juberias" userId="2e63a44a-c363-4da2-b32a-5a51925df3b8" providerId="ADAL" clId="{A80347E6-0AE8-40CE-9B4D-D96261DCBCC0}" dt="2022-10-06T07:52:06.212" v="2758" actId="478"/>
          <ac:graphicFrameMkLst>
            <pc:docMk/>
            <pc:sldMk cId="3934091479" sldId="269"/>
            <ac:graphicFrameMk id="4" creationId="{3D2BB895-C804-DC26-B346-B47D79AD5ACB}"/>
          </ac:graphicFrameMkLst>
        </pc:graphicFrameChg>
      </pc:sldChg>
      <pc:sldChg chg="delSp modSp mod">
        <pc:chgData name="Inmaculada Juberias" userId="2e63a44a-c363-4da2-b32a-5a51925df3b8" providerId="ADAL" clId="{A80347E6-0AE8-40CE-9B4D-D96261DCBCC0}" dt="2022-10-06T07:53:02.481" v="2802" actId="478"/>
        <pc:sldMkLst>
          <pc:docMk/>
          <pc:sldMk cId="550683168" sldId="272"/>
        </pc:sldMkLst>
        <pc:spChg chg="mod">
          <ac:chgData name="Inmaculada Juberias" userId="2e63a44a-c363-4da2-b32a-5a51925df3b8" providerId="ADAL" clId="{A80347E6-0AE8-40CE-9B4D-D96261DCBCC0}" dt="2022-10-06T07:52:48.104" v="2801" actId="20577"/>
          <ac:spMkLst>
            <pc:docMk/>
            <pc:sldMk cId="550683168" sldId="272"/>
            <ac:spMk id="2" creationId="{4CAE4C67-DCA1-ED55-E9A3-36535D49FC65}"/>
          </ac:spMkLst>
        </pc:spChg>
        <pc:graphicFrameChg chg="del">
          <ac:chgData name="Inmaculada Juberias" userId="2e63a44a-c363-4da2-b32a-5a51925df3b8" providerId="ADAL" clId="{A80347E6-0AE8-40CE-9B4D-D96261DCBCC0}" dt="2022-10-06T07:53:02.481" v="2802" actId="478"/>
          <ac:graphicFrameMkLst>
            <pc:docMk/>
            <pc:sldMk cId="550683168" sldId="272"/>
            <ac:graphicFrameMk id="6" creationId="{59A60CC7-AA9B-F5DC-9DEC-C00F5519C984}"/>
          </ac:graphicFrameMkLst>
        </pc:graphicFrameChg>
      </pc:sldChg>
      <pc:sldChg chg="delSp modSp mod">
        <pc:chgData name="Inmaculada Juberias" userId="2e63a44a-c363-4da2-b32a-5a51925df3b8" providerId="ADAL" clId="{A80347E6-0AE8-40CE-9B4D-D96261DCBCC0}" dt="2022-10-06T07:51:46.155" v="2733" actId="478"/>
        <pc:sldMkLst>
          <pc:docMk/>
          <pc:sldMk cId="4214645477" sldId="278"/>
        </pc:sldMkLst>
        <pc:spChg chg="mod">
          <ac:chgData name="Inmaculada Juberias" userId="2e63a44a-c363-4da2-b32a-5a51925df3b8" providerId="ADAL" clId="{A80347E6-0AE8-40CE-9B4D-D96261DCBCC0}" dt="2022-10-06T07:51:32.325" v="2731" actId="6549"/>
          <ac:spMkLst>
            <pc:docMk/>
            <pc:sldMk cId="4214645477" sldId="278"/>
            <ac:spMk id="15" creationId="{6093FC63-57D1-DF15-97F2-01D7C8CEA197}"/>
          </ac:spMkLst>
        </pc:spChg>
        <pc:graphicFrameChg chg="del">
          <ac:chgData name="Inmaculada Juberias" userId="2e63a44a-c363-4da2-b32a-5a51925df3b8" providerId="ADAL" clId="{A80347E6-0AE8-40CE-9B4D-D96261DCBCC0}" dt="2022-10-06T07:51:41.603" v="2732" actId="478"/>
          <ac:graphicFrameMkLst>
            <pc:docMk/>
            <pc:sldMk cId="4214645477" sldId="278"/>
            <ac:graphicFrameMk id="3" creationId="{C59DB6B3-0997-4467-A4BD-470708F11608}"/>
          </ac:graphicFrameMkLst>
        </pc:graphicFrameChg>
        <pc:graphicFrameChg chg="del">
          <ac:chgData name="Inmaculada Juberias" userId="2e63a44a-c363-4da2-b32a-5a51925df3b8" providerId="ADAL" clId="{A80347E6-0AE8-40CE-9B4D-D96261DCBCC0}" dt="2022-10-06T07:51:46.155" v="2733" actId="478"/>
          <ac:graphicFrameMkLst>
            <pc:docMk/>
            <pc:sldMk cId="4214645477" sldId="278"/>
            <ac:graphicFrameMk id="5" creationId="{80D1733A-016B-4DEC-B1C0-67A6E34B607A}"/>
          </ac:graphicFrameMkLst>
        </pc:graphicFrameChg>
      </pc:sldChg>
      <pc:sldChg chg="addSp delSp modSp mod">
        <pc:chgData name="Inmaculada Juberias" userId="2e63a44a-c363-4da2-b32a-5a51925df3b8" providerId="ADAL" clId="{A80347E6-0AE8-40CE-9B4D-D96261DCBCC0}" dt="2022-10-06T07:52:34.670" v="2791" actId="6549"/>
        <pc:sldMkLst>
          <pc:docMk/>
          <pc:sldMk cId="2098164079" sldId="279"/>
        </pc:sldMkLst>
        <pc:spChg chg="mod">
          <ac:chgData name="Inmaculada Juberias" userId="2e63a44a-c363-4da2-b32a-5a51925df3b8" providerId="ADAL" clId="{A80347E6-0AE8-40CE-9B4D-D96261DCBCC0}" dt="2022-10-06T07:52:34.670" v="2791" actId="6549"/>
          <ac:spMkLst>
            <pc:docMk/>
            <pc:sldMk cId="2098164079" sldId="279"/>
            <ac:spMk id="2" creationId="{8F56251F-7F52-8F03-2E01-98090ABA2E2B}"/>
          </ac:spMkLst>
        </pc:spChg>
        <pc:graphicFrameChg chg="del">
          <ac:chgData name="Inmaculada Juberias" userId="2e63a44a-c363-4da2-b32a-5a51925df3b8" providerId="ADAL" clId="{A80347E6-0AE8-40CE-9B4D-D96261DCBCC0}" dt="2022-10-06T07:52:17.579" v="2762" actId="478"/>
          <ac:graphicFrameMkLst>
            <pc:docMk/>
            <pc:sldMk cId="2098164079" sldId="279"/>
            <ac:graphicFrameMk id="4" creationId="{A1042D4D-1BFF-4166-BAE5-BDC83DE572D1}"/>
          </ac:graphicFrameMkLst>
        </pc:graphicFrameChg>
        <pc:graphicFrameChg chg="del">
          <ac:chgData name="Inmaculada Juberias" userId="2e63a44a-c363-4da2-b32a-5a51925df3b8" providerId="ADAL" clId="{A80347E6-0AE8-40CE-9B4D-D96261DCBCC0}" dt="2022-10-06T07:52:19.989" v="2763" actId="478"/>
          <ac:graphicFrameMkLst>
            <pc:docMk/>
            <pc:sldMk cId="2098164079" sldId="279"/>
            <ac:graphicFrameMk id="5" creationId="{76278951-7460-4F17-8B5C-3D811BBC4EDE}"/>
          </ac:graphicFrameMkLst>
        </pc:graphicFrameChg>
        <pc:picChg chg="add del">
          <ac:chgData name="Inmaculada Juberias" userId="2e63a44a-c363-4da2-b32a-5a51925df3b8" providerId="ADAL" clId="{A80347E6-0AE8-40CE-9B4D-D96261DCBCC0}" dt="2022-10-06T07:52:14.922" v="2761" actId="478"/>
          <ac:picMkLst>
            <pc:docMk/>
            <pc:sldMk cId="2098164079" sldId="279"/>
            <ac:picMk id="3" creationId="{45B96DB5-4171-FEBE-58C3-73271FF93F98}"/>
          </ac:picMkLst>
        </pc:picChg>
      </pc:sldChg>
      <pc:sldChg chg="addSp delSp modSp mod ord">
        <pc:chgData name="Inmaculada Juberias" userId="2e63a44a-c363-4da2-b32a-5a51925df3b8" providerId="ADAL" clId="{A80347E6-0AE8-40CE-9B4D-D96261DCBCC0}" dt="2022-10-06T10:43:40.828" v="5142"/>
        <pc:sldMkLst>
          <pc:docMk/>
          <pc:sldMk cId="0" sldId="280"/>
        </pc:sldMkLst>
        <pc:spChg chg="add del mod">
          <ac:chgData name="Inmaculada Juberias" userId="2e63a44a-c363-4da2-b32a-5a51925df3b8" providerId="ADAL" clId="{A80347E6-0AE8-40CE-9B4D-D96261DCBCC0}" dt="2022-10-06T10:42:15.962" v="5135" actId="478"/>
          <ac:spMkLst>
            <pc:docMk/>
            <pc:sldMk cId="0" sldId="280"/>
            <ac:spMk id="3" creationId="{8DB758AB-0D39-F729-DB17-00A30C4E310D}"/>
          </ac:spMkLst>
        </pc:spChg>
        <pc:spChg chg="mod">
          <ac:chgData name="Inmaculada Juberias" userId="2e63a44a-c363-4da2-b32a-5a51925df3b8" providerId="ADAL" clId="{A80347E6-0AE8-40CE-9B4D-D96261DCBCC0}" dt="2022-10-06T10:20:12.927" v="4993" actId="207"/>
          <ac:spMkLst>
            <pc:docMk/>
            <pc:sldMk cId="0" sldId="280"/>
            <ac:spMk id="284" creationId="{00000000-0000-0000-0000-000000000000}"/>
          </ac:spMkLst>
        </pc:spChg>
        <pc:spChg chg="del mod">
          <ac:chgData name="Inmaculada Juberias" userId="2e63a44a-c363-4da2-b32a-5a51925df3b8" providerId="ADAL" clId="{A80347E6-0AE8-40CE-9B4D-D96261DCBCC0}" dt="2022-10-06T10:40:34.529" v="5010" actId="478"/>
          <ac:spMkLst>
            <pc:docMk/>
            <pc:sldMk cId="0" sldId="280"/>
            <ac:spMk id="288" creationId="{00000000-0000-0000-0000-000000000000}"/>
          </ac:spMkLst>
        </pc:spChg>
        <pc:spChg chg="del">
          <ac:chgData name="Inmaculada Juberias" userId="2e63a44a-c363-4da2-b32a-5a51925df3b8" providerId="ADAL" clId="{A80347E6-0AE8-40CE-9B4D-D96261DCBCC0}" dt="2022-10-06T10:40:37.494" v="5011" actId="478"/>
          <ac:spMkLst>
            <pc:docMk/>
            <pc:sldMk cId="0" sldId="280"/>
            <ac:spMk id="289" creationId="{00000000-0000-0000-0000-000000000000}"/>
          </ac:spMkLst>
        </pc:spChg>
        <pc:spChg chg="mod">
          <ac:chgData name="Inmaculada Juberias" userId="2e63a44a-c363-4da2-b32a-5a51925df3b8" providerId="ADAL" clId="{A80347E6-0AE8-40CE-9B4D-D96261DCBCC0}" dt="2022-10-06T10:42:59.481" v="5140" actId="255"/>
          <ac:spMkLst>
            <pc:docMk/>
            <pc:sldMk cId="0" sldId="280"/>
            <ac:spMk id="290" creationId="{00000000-0000-0000-0000-000000000000}"/>
          </ac:spMkLst>
        </pc:spChg>
        <pc:graphicFrameChg chg="add mod">
          <ac:chgData name="Inmaculada Juberias" userId="2e63a44a-c363-4da2-b32a-5a51925df3b8" providerId="ADAL" clId="{A80347E6-0AE8-40CE-9B4D-D96261DCBCC0}" dt="2022-10-06T10:42:40.847" v="5138"/>
          <ac:graphicFrameMkLst>
            <pc:docMk/>
            <pc:sldMk cId="0" sldId="280"/>
            <ac:graphicFrameMk id="2" creationId="{A1837BB9-6EE4-3F24-55E7-E5F061B1EC82}"/>
          </ac:graphicFrameMkLst>
        </pc:graphicFrameChg>
      </pc:sldChg>
      <pc:sldChg chg="delSp del mod">
        <pc:chgData name="Inmaculada Juberias" userId="2e63a44a-c363-4da2-b32a-5a51925df3b8" providerId="ADAL" clId="{A80347E6-0AE8-40CE-9B4D-D96261DCBCC0}" dt="2022-10-06T10:10:58.893" v="4989" actId="47"/>
        <pc:sldMkLst>
          <pc:docMk/>
          <pc:sldMk cId="0" sldId="284"/>
        </pc:sldMkLst>
        <pc:picChg chg="del">
          <ac:chgData name="Inmaculada Juberias" userId="2e63a44a-c363-4da2-b32a-5a51925df3b8" providerId="ADAL" clId="{A80347E6-0AE8-40CE-9B4D-D96261DCBCC0}" dt="2022-10-06T09:40:55.445" v="3672" actId="478"/>
          <ac:picMkLst>
            <pc:docMk/>
            <pc:sldMk cId="0" sldId="284"/>
            <ac:picMk id="336" creationId="{00000000-0000-0000-0000-000000000000}"/>
          </ac:picMkLst>
        </pc:picChg>
      </pc:sldChg>
      <pc:sldChg chg="addSp delSp modSp del mod ord">
        <pc:chgData name="Inmaculada Juberias" userId="2e63a44a-c363-4da2-b32a-5a51925df3b8" providerId="ADAL" clId="{A80347E6-0AE8-40CE-9B4D-D96261DCBCC0}" dt="2022-10-06T09:50:52.484" v="4220" actId="47"/>
        <pc:sldMkLst>
          <pc:docMk/>
          <pc:sldMk cId="2405546039" sldId="289"/>
        </pc:sldMkLst>
        <pc:spChg chg="add mod">
          <ac:chgData name="Inmaculada Juberias" userId="2e63a44a-c363-4da2-b32a-5a51925df3b8" providerId="ADAL" clId="{A80347E6-0AE8-40CE-9B4D-D96261DCBCC0}" dt="2022-10-06T07:44:52.593" v="2708" actId="20577"/>
          <ac:spMkLst>
            <pc:docMk/>
            <pc:sldMk cId="2405546039" sldId="289"/>
            <ac:spMk id="5" creationId="{1FFF583F-4ED9-3B8B-437F-E86526C95EAB}"/>
          </ac:spMkLst>
        </pc:spChg>
        <pc:spChg chg="add del mod">
          <ac:chgData name="Inmaculada Juberias" userId="2e63a44a-c363-4da2-b32a-5a51925df3b8" providerId="ADAL" clId="{A80347E6-0AE8-40CE-9B4D-D96261DCBCC0}" dt="2022-10-06T07:43:46.285" v="2659" actId="478"/>
          <ac:spMkLst>
            <pc:docMk/>
            <pc:sldMk cId="2405546039" sldId="289"/>
            <ac:spMk id="9" creationId="{47C6A9ED-99E2-AA42-2369-FF27792C05C4}"/>
          </ac:spMkLst>
        </pc:spChg>
        <pc:spChg chg="add mod">
          <ac:chgData name="Inmaculada Juberias" userId="2e63a44a-c363-4da2-b32a-5a51925df3b8" providerId="ADAL" clId="{A80347E6-0AE8-40CE-9B4D-D96261DCBCC0}" dt="2022-10-06T07:43:34.473" v="2658" actId="1076"/>
          <ac:spMkLst>
            <pc:docMk/>
            <pc:sldMk cId="2405546039" sldId="289"/>
            <ac:spMk id="10" creationId="{A879A33E-454E-5F05-5446-D0EB0C365BA2}"/>
          </ac:spMkLst>
        </pc:spChg>
        <pc:spChg chg="mod">
          <ac:chgData name="Inmaculada Juberias" userId="2e63a44a-c363-4da2-b32a-5a51925df3b8" providerId="ADAL" clId="{A80347E6-0AE8-40CE-9B4D-D96261DCBCC0}" dt="2022-10-06T07:42:23.635" v="2654" actId="113"/>
          <ac:spMkLst>
            <pc:docMk/>
            <pc:sldMk cId="2405546039" sldId="289"/>
            <ac:spMk id="13" creationId="{A9D6A9DE-A172-BD7B-33BD-7029BB07AE34}"/>
          </ac:spMkLst>
        </pc:spChg>
        <pc:spChg chg="mod">
          <ac:chgData name="Inmaculada Juberias" userId="2e63a44a-c363-4da2-b32a-5a51925df3b8" providerId="ADAL" clId="{A80347E6-0AE8-40CE-9B4D-D96261DCBCC0}" dt="2022-10-06T07:42:56.402" v="2655" actId="1076"/>
          <ac:spMkLst>
            <pc:docMk/>
            <pc:sldMk cId="2405546039" sldId="289"/>
            <ac:spMk id="14" creationId="{0D54E5BD-8DFA-AF88-698E-1CD4C0EC43D8}"/>
          </ac:spMkLst>
        </pc:spChg>
        <pc:spChg chg="del">
          <ac:chgData name="Inmaculada Juberias" userId="2e63a44a-c363-4da2-b32a-5a51925df3b8" providerId="ADAL" clId="{A80347E6-0AE8-40CE-9B4D-D96261DCBCC0}" dt="2022-10-05T11:07:38.069" v="1089" actId="478"/>
          <ac:spMkLst>
            <pc:docMk/>
            <pc:sldMk cId="2405546039" sldId="289"/>
            <ac:spMk id="17" creationId="{9A04B661-D713-CC41-F11C-DD9232E8874C}"/>
          </ac:spMkLst>
        </pc:spChg>
        <pc:spChg chg="del mod">
          <ac:chgData name="Inmaculada Juberias" userId="2e63a44a-c363-4da2-b32a-5a51925df3b8" providerId="ADAL" clId="{A80347E6-0AE8-40CE-9B4D-D96261DCBCC0}" dt="2022-10-06T07:43:25.403" v="2656" actId="478"/>
          <ac:spMkLst>
            <pc:docMk/>
            <pc:sldMk cId="2405546039" sldId="289"/>
            <ac:spMk id="18" creationId="{F6AC541D-ED86-9464-D870-19796976BCF1}"/>
          </ac:spMkLst>
        </pc:spChg>
        <pc:graphicFrameChg chg="add del mod">
          <ac:chgData name="Inmaculada Juberias" userId="2e63a44a-c363-4da2-b32a-5a51925df3b8" providerId="ADAL" clId="{A80347E6-0AE8-40CE-9B4D-D96261DCBCC0}" dt="2022-10-06T07:24:45.639" v="2210" actId="478"/>
          <ac:graphicFrameMkLst>
            <pc:docMk/>
            <pc:sldMk cId="2405546039" sldId="289"/>
            <ac:graphicFrameMk id="2" creationId="{4A274628-4ECD-8155-FC52-D1B3CEB4BDB6}"/>
          </ac:graphicFrameMkLst>
        </pc:graphicFrameChg>
        <pc:graphicFrameChg chg="add mod">
          <ac:chgData name="Inmaculada Juberias" userId="2e63a44a-c363-4da2-b32a-5a51925df3b8" providerId="ADAL" clId="{A80347E6-0AE8-40CE-9B4D-D96261DCBCC0}" dt="2022-10-06T07:44:10.691" v="2662" actId="1076"/>
          <ac:graphicFrameMkLst>
            <pc:docMk/>
            <pc:sldMk cId="2405546039" sldId="289"/>
            <ac:graphicFrameMk id="4" creationId="{E0F52140-550E-1025-6FCC-35C487592012}"/>
          </ac:graphicFrameMkLst>
        </pc:graphicFrameChg>
        <pc:graphicFrameChg chg="del modGraphic">
          <ac:chgData name="Inmaculada Juberias" userId="2e63a44a-c363-4da2-b32a-5a51925df3b8" providerId="ADAL" clId="{A80347E6-0AE8-40CE-9B4D-D96261DCBCC0}" dt="2022-10-05T11:07:31.462" v="1088" actId="21"/>
          <ac:graphicFrameMkLst>
            <pc:docMk/>
            <pc:sldMk cId="2405546039" sldId="289"/>
            <ac:graphicFrameMk id="9" creationId="{A932082F-4157-2CAD-C5BD-88D216E7E0F0}"/>
          </ac:graphicFrameMkLst>
        </pc:graphicFrameChg>
        <pc:picChg chg="add del mod">
          <ac:chgData name="Inmaculada Juberias" userId="2e63a44a-c363-4da2-b32a-5a51925df3b8" providerId="ADAL" clId="{A80347E6-0AE8-40CE-9B4D-D96261DCBCC0}" dt="2022-10-06T07:24:33.517" v="2209" actId="478"/>
          <ac:picMkLst>
            <pc:docMk/>
            <pc:sldMk cId="2405546039" sldId="289"/>
            <ac:picMk id="3" creationId="{F6A2B63B-FD17-0F31-D6A6-7044D94BD305}"/>
          </ac:picMkLst>
        </pc:picChg>
      </pc:sldChg>
      <pc:sldChg chg="addSp delSp modSp mod ord">
        <pc:chgData name="Inmaculada Juberias" userId="2e63a44a-c363-4da2-b32a-5a51925df3b8" providerId="ADAL" clId="{A80347E6-0AE8-40CE-9B4D-D96261DCBCC0}" dt="2022-10-06T09:03:04.309" v="3519" actId="14100"/>
        <pc:sldMkLst>
          <pc:docMk/>
          <pc:sldMk cId="1227905242" sldId="328"/>
        </pc:sldMkLst>
        <pc:spChg chg="add mod ord">
          <ac:chgData name="Inmaculada Juberias" userId="2e63a44a-c363-4da2-b32a-5a51925df3b8" providerId="ADAL" clId="{A80347E6-0AE8-40CE-9B4D-D96261DCBCC0}" dt="2022-10-06T09:03:04.309" v="3519" actId="14100"/>
          <ac:spMkLst>
            <pc:docMk/>
            <pc:sldMk cId="1227905242" sldId="328"/>
            <ac:spMk id="3" creationId="{BB047924-53D7-3D4F-D5AC-A0A4C60E2327}"/>
          </ac:spMkLst>
        </pc:spChg>
        <pc:spChg chg="mod">
          <ac:chgData name="Inmaculada Juberias" userId="2e63a44a-c363-4da2-b32a-5a51925df3b8" providerId="ADAL" clId="{A80347E6-0AE8-40CE-9B4D-D96261DCBCC0}" dt="2022-10-05T10:50:07.969" v="1084" actId="20577"/>
          <ac:spMkLst>
            <pc:docMk/>
            <pc:sldMk cId="1227905242" sldId="328"/>
            <ac:spMk id="4" creationId="{329BBA7A-A2E5-409B-BFC2-792FA14275DB}"/>
          </ac:spMkLst>
        </pc:spChg>
        <pc:spChg chg="mod">
          <ac:chgData name="Inmaculada Juberias" userId="2e63a44a-c363-4da2-b32a-5a51925df3b8" providerId="ADAL" clId="{A80347E6-0AE8-40CE-9B4D-D96261DCBCC0}" dt="2022-10-05T14:48:47.841" v="1734" actId="1076"/>
          <ac:spMkLst>
            <pc:docMk/>
            <pc:sldMk cId="1227905242" sldId="328"/>
            <ac:spMk id="6" creationId="{9C9C0D34-9D96-42DE-8632-FAEB4543D9AA}"/>
          </ac:spMkLst>
        </pc:spChg>
        <pc:spChg chg="mod ord">
          <ac:chgData name="Inmaculada Juberias" userId="2e63a44a-c363-4da2-b32a-5a51925df3b8" providerId="ADAL" clId="{A80347E6-0AE8-40CE-9B4D-D96261DCBCC0}" dt="2022-10-06T09:02:52.906" v="3517" actId="207"/>
          <ac:spMkLst>
            <pc:docMk/>
            <pc:sldMk cId="1227905242" sldId="328"/>
            <ac:spMk id="9" creationId="{9A647D31-3C13-76B2-6DC4-0765C9B2DCEF}"/>
          </ac:spMkLst>
        </pc:spChg>
        <pc:graphicFrameChg chg="add del">
          <ac:chgData name="Inmaculada Juberias" userId="2e63a44a-c363-4da2-b32a-5a51925df3b8" providerId="ADAL" clId="{A80347E6-0AE8-40CE-9B4D-D96261DCBCC0}" dt="2022-10-05T10:09:53.895" v="356" actId="478"/>
          <ac:graphicFrameMkLst>
            <pc:docMk/>
            <pc:sldMk cId="1227905242" sldId="328"/>
            <ac:graphicFrameMk id="3" creationId="{B89895CE-5598-7A12-AB63-FCC42CCB76B4}"/>
          </ac:graphicFrameMkLst>
        </pc:graphicFrameChg>
        <pc:graphicFrameChg chg="add mod modGraphic">
          <ac:chgData name="Inmaculada Juberias" userId="2e63a44a-c363-4da2-b32a-5a51925df3b8" providerId="ADAL" clId="{A80347E6-0AE8-40CE-9B4D-D96261DCBCC0}" dt="2022-10-05T10:49:22.641" v="1045" actId="14734"/>
          <ac:graphicFrameMkLst>
            <pc:docMk/>
            <pc:sldMk cId="1227905242" sldId="328"/>
            <ac:graphicFrameMk id="5" creationId="{B6353D05-7939-C044-2EA8-780BB0102A12}"/>
          </ac:graphicFrameMkLst>
        </pc:graphicFrameChg>
        <pc:picChg chg="del">
          <ac:chgData name="Inmaculada Juberias" userId="2e63a44a-c363-4da2-b32a-5a51925df3b8" providerId="ADAL" clId="{A80347E6-0AE8-40CE-9B4D-D96261DCBCC0}" dt="2022-10-05T10:09:20.570" v="354" actId="478"/>
          <ac:picMkLst>
            <pc:docMk/>
            <pc:sldMk cId="1227905242" sldId="328"/>
            <ac:picMk id="7" creationId="{7B1CE057-5E87-0D6F-E0EA-CF33F53E97D7}"/>
          </ac:picMkLst>
        </pc:picChg>
      </pc:sldChg>
      <pc:sldChg chg="del">
        <pc:chgData name="Inmaculada Juberias" userId="2e63a44a-c363-4da2-b32a-5a51925df3b8" providerId="ADAL" clId="{A80347E6-0AE8-40CE-9B4D-D96261DCBCC0}" dt="2022-10-06T07:53:27.252" v="2805" actId="47"/>
        <pc:sldMkLst>
          <pc:docMk/>
          <pc:sldMk cId="671700942" sldId="329"/>
        </pc:sldMkLst>
      </pc:sldChg>
      <pc:sldChg chg="del">
        <pc:chgData name="Inmaculada Juberias" userId="2e63a44a-c363-4da2-b32a-5a51925df3b8" providerId="ADAL" clId="{A80347E6-0AE8-40CE-9B4D-D96261DCBCC0}" dt="2022-10-06T07:53:21.913" v="2804" actId="47"/>
        <pc:sldMkLst>
          <pc:docMk/>
          <pc:sldMk cId="3731446379" sldId="330"/>
        </pc:sldMkLst>
      </pc:sldChg>
      <pc:sldChg chg="del">
        <pc:chgData name="Inmaculada Juberias" userId="2e63a44a-c363-4da2-b32a-5a51925df3b8" providerId="ADAL" clId="{A80347E6-0AE8-40CE-9B4D-D96261DCBCC0}" dt="2022-10-06T07:53:12.444" v="2803" actId="47"/>
        <pc:sldMkLst>
          <pc:docMk/>
          <pc:sldMk cId="1243664359" sldId="332"/>
        </pc:sldMkLst>
      </pc:sldChg>
      <pc:sldChg chg="del">
        <pc:chgData name="Inmaculada Juberias" userId="2e63a44a-c363-4da2-b32a-5a51925df3b8" providerId="ADAL" clId="{A80347E6-0AE8-40CE-9B4D-D96261DCBCC0}" dt="2022-10-06T07:53:43.201" v="2806" actId="47"/>
        <pc:sldMkLst>
          <pc:docMk/>
          <pc:sldMk cId="2301331929" sldId="333"/>
        </pc:sldMkLst>
      </pc:sldChg>
      <pc:sldChg chg="new del">
        <pc:chgData name="Inmaculada Juberias" userId="2e63a44a-c363-4da2-b32a-5a51925df3b8" providerId="ADAL" clId="{A80347E6-0AE8-40CE-9B4D-D96261DCBCC0}" dt="2022-10-05T10:50:42.203" v="1085" actId="2696"/>
        <pc:sldMkLst>
          <pc:docMk/>
          <pc:sldMk cId="214830049" sldId="334"/>
        </pc:sldMkLst>
      </pc:sldChg>
      <pc:sldChg chg="addSp delSp modSp mod ord">
        <pc:chgData name="Inmaculada Juberias" userId="2e63a44a-c363-4da2-b32a-5a51925df3b8" providerId="ADAL" clId="{A80347E6-0AE8-40CE-9B4D-D96261DCBCC0}" dt="2022-10-06T10:23:49.747" v="5008"/>
        <pc:sldMkLst>
          <pc:docMk/>
          <pc:sldMk cId="990795204" sldId="334"/>
        </pc:sldMkLst>
        <pc:spChg chg="mod">
          <ac:chgData name="Inmaculada Juberias" userId="2e63a44a-c363-4da2-b32a-5a51925df3b8" providerId="ADAL" clId="{A80347E6-0AE8-40CE-9B4D-D96261DCBCC0}" dt="2022-10-05T14:51:48.160" v="1742" actId="1076"/>
          <ac:spMkLst>
            <pc:docMk/>
            <pc:sldMk cId="990795204" sldId="334"/>
            <ac:spMk id="2" creationId="{4CAE4C67-DCA1-ED55-E9A3-36535D49FC65}"/>
          </ac:spMkLst>
        </pc:spChg>
        <pc:spChg chg="add del mod">
          <ac:chgData name="Inmaculada Juberias" userId="2e63a44a-c363-4da2-b32a-5a51925df3b8" providerId="ADAL" clId="{A80347E6-0AE8-40CE-9B4D-D96261DCBCC0}" dt="2022-10-06T10:22:53.622" v="5004" actId="207"/>
          <ac:spMkLst>
            <pc:docMk/>
            <pc:sldMk cId="990795204" sldId="334"/>
            <ac:spMk id="4" creationId="{F50DB054-4F79-8041-BF21-FFB56410AFC0}"/>
          </ac:spMkLst>
        </pc:spChg>
        <pc:spChg chg="add mod">
          <ac:chgData name="Inmaculada Juberias" userId="2e63a44a-c363-4da2-b32a-5a51925df3b8" providerId="ADAL" clId="{A80347E6-0AE8-40CE-9B4D-D96261DCBCC0}" dt="2022-10-06T10:22:07.586" v="5002" actId="207"/>
          <ac:spMkLst>
            <pc:docMk/>
            <pc:sldMk cId="990795204" sldId="334"/>
            <ac:spMk id="5" creationId="{C7EE00C4-7BDD-102D-5AFD-1F2CF94AF998}"/>
          </ac:spMkLst>
        </pc:spChg>
        <pc:spChg chg="mod">
          <ac:chgData name="Inmaculada Juberias" userId="2e63a44a-c363-4da2-b32a-5a51925df3b8" providerId="ADAL" clId="{A80347E6-0AE8-40CE-9B4D-D96261DCBCC0}" dt="2022-10-05T11:14:55.177" v="1175" actId="20577"/>
          <ac:spMkLst>
            <pc:docMk/>
            <pc:sldMk cId="990795204" sldId="334"/>
            <ac:spMk id="7" creationId="{E841D29D-051F-5EF7-1AC6-9C19380D05A6}"/>
          </ac:spMkLst>
        </pc:spChg>
        <pc:spChg chg="mod">
          <ac:chgData name="Inmaculada Juberias" userId="2e63a44a-c363-4da2-b32a-5a51925df3b8" providerId="ADAL" clId="{A80347E6-0AE8-40CE-9B4D-D96261DCBCC0}" dt="2022-10-05T11:15:02.604" v="1176" actId="20577"/>
          <ac:spMkLst>
            <pc:docMk/>
            <pc:sldMk cId="990795204" sldId="334"/>
            <ac:spMk id="16" creationId="{D994A87E-5D46-CD90-A648-FF1785D0BCD9}"/>
          </ac:spMkLst>
        </pc:spChg>
        <pc:graphicFrameChg chg="add mod modGraphic">
          <ac:chgData name="Inmaculada Juberias" userId="2e63a44a-c363-4da2-b32a-5a51925df3b8" providerId="ADAL" clId="{A80347E6-0AE8-40CE-9B4D-D96261DCBCC0}" dt="2022-10-06T10:23:49.747" v="5008"/>
          <ac:graphicFrameMkLst>
            <pc:docMk/>
            <pc:sldMk cId="990795204" sldId="334"/>
            <ac:graphicFrameMk id="3" creationId="{4D37A8B2-2E20-B68B-2FCF-2B4FF5DEA300}"/>
          </ac:graphicFrameMkLst>
        </pc:graphicFrameChg>
        <pc:picChg chg="del">
          <ac:chgData name="Inmaculada Juberias" userId="2e63a44a-c363-4da2-b32a-5a51925df3b8" providerId="ADAL" clId="{A80347E6-0AE8-40CE-9B4D-D96261DCBCC0}" dt="2022-10-05T11:14:09.512" v="1133" actId="478"/>
          <ac:picMkLst>
            <pc:docMk/>
            <pc:sldMk cId="990795204" sldId="334"/>
            <ac:picMk id="6" creationId="{D8B7C21D-C886-4169-4F88-52AB177E0492}"/>
          </ac:picMkLst>
        </pc:picChg>
        <pc:picChg chg="del">
          <ac:chgData name="Inmaculada Juberias" userId="2e63a44a-c363-4da2-b32a-5a51925df3b8" providerId="ADAL" clId="{A80347E6-0AE8-40CE-9B4D-D96261DCBCC0}" dt="2022-10-05T11:14:07.228" v="1132" actId="478"/>
          <ac:picMkLst>
            <pc:docMk/>
            <pc:sldMk cId="990795204" sldId="334"/>
            <ac:picMk id="11" creationId="{64CE7E07-55A7-61C3-7983-3CAB1CC996EC}"/>
          </ac:picMkLst>
        </pc:picChg>
      </pc:sldChg>
      <pc:sldChg chg="addSp delSp modSp add mod">
        <pc:chgData name="Inmaculada Juberias" userId="2e63a44a-c363-4da2-b32a-5a51925df3b8" providerId="ADAL" clId="{A80347E6-0AE8-40CE-9B4D-D96261DCBCC0}" dt="2022-10-06T08:53:58.564" v="3444" actId="20577"/>
        <pc:sldMkLst>
          <pc:docMk/>
          <pc:sldMk cId="0" sldId="335"/>
        </pc:sldMkLst>
        <pc:spChg chg="add mod">
          <ac:chgData name="Inmaculada Juberias" userId="2e63a44a-c363-4da2-b32a-5a51925df3b8" providerId="ADAL" clId="{A80347E6-0AE8-40CE-9B4D-D96261DCBCC0}" dt="2022-10-06T08:53:58.564" v="3444" actId="20577"/>
          <ac:spMkLst>
            <pc:docMk/>
            <pc:sldMk cId="0" sldId="335"/>
            <ac:spMk id="2" creationId="{5E56BA4C-4FD1-0CBB-2EF4-F11A0FA9B564}"/>
          </ac:spMkLst>
        </pc:spChg>
        <pc:spChg chg="mod">
          <ac:chgData name="Inmaculada Juberias" userId="2e63a44a-c363-4da2-b32a-5a51925df3b8" providerId="ADAL" clId="{A80347E6-0AE8-40CE-9B4D-D96261DCBCC0}" dt="2022-10-06T08:41:56.177" v="3435" actId="1076"/>
          <ac:spMkLst>
            <pc:docMk/>
            <pc:sldMk cId="0" sldId="335"/>
            <ac:spMk id="78" creationId="{00000000-0000-0000-0000-000000000000}"/>
          </ac:spMkLst>
        </pc:spChg>
        <pc:spChg chg="mod">
          <ac:chgData name="Inmaculada Juberias" userId="2e63a44a-c363-4da2-b32a-5a51925df3b8" providerId="ADAL" clId="{A80347E6-0AE8-40CE-9B4D-D96261DCBCC0}" dt="2022-10-06T08:42:43.655" v="3441" actId="1076"/>
          <ac:spMkLst>
            <pc:docMk/>
            <pc:sldMk cId="0" sldId="335"/>
            <ac:spMk id="79" creationId="{00000000-0000-0000-0000-000000000000}"/>
          </ac:spMkLst>
        </pc:spChg>
        <pc:spChg chg="del">
          <ac:chgData name="Inmaculada Juberias" userId="2e63a44a-c363-4da2-b32a-5a51925df3b8" providerId="ADAL" clId="{A80347E6-0AE8-40CE-9B4D-D96261DCBCC0}" dt="2022-10-06T08:04:51.203" v="3007" actId="478"/>
          <ac:spMkLst>
            <pc:docMk/>
            <pc:sldMk cId="0" sldId="335"/>
            <ac:spMk id="80" creationId="{00000000-0000-0000-0000-000000000000}"/>
          </ac:spMkLst>
        </pc:spChg>
        <pc:spChg chg="del mod">
          <ac:chgData name="Inmaculada Juberias" userId="2e63a44a-c363-4da2-b32a-5a51925df3b8" providerId="ADAL" clId="{A80347E6-0AE8-40CE-9B4D-D96261DCBCC0}" dt="2022-10-06T08:05:21.637" v="3014" actId="478"/>
          <ac:spMkLst>
            <pc:docMk/>
            <pc:sldMk cId="0" sldId="335"/>
            <ac:spMk id="81" creationId="{00000000-0000-0000-0000-000000000000}"/>
          </ac:spMkLst>
        </pc:spChg>
        <pc:spChg chg="mod">
          <ac:chgData name="Inmaculada Juberias" userId="2e63a44a-c363-4da2-b32a-5a51925df3b8" providerId="ADAL" clId="{A80347E6-0AE8-40CE-9B4D-D96261DCBCC0}" dt="2022-10-06T08:24:02.447" v="3107" actId="14100"/>
          <ac:spMkLst>
            <pc:docMk/>
            <pc:sldMk cId="0" sldId="335"/>
            <ac:spMk id="82" creationId="{00000000-0000-0000-0000-000000000000}"/>
          </ac:spMkLst>
        </pc:spChg>
        <pc:spChg chg="del">
          <ac:chgData name="Inmaculada Juberias" userId="2e63a44a-c363-4da2-b32a-5a51925df3b8" providerId="ADAL" clId="{A80347E6-0AE8-40CE-9B4D-D96261DCBCC0}" dt="2022-10-06T08:05:13.141" v="3011" actId="478"/>
          <ac:spMkLst>
            <pc:docMk/>
            <pc:sldMk cId="0" sldId="335"/>
            <ac:spMk id="83" creationId="{00000000-0000-0000-0000-000000000000}"/>
          </ac:spMkLst>
        </pc:spChg>
        <pc:picChg chg="mod">
          <ac:chgData name="Inmaculada Juberias" userId="2e63a44a-c363-4da2-b32a-5a51925df3b8" providerId="ADAL" clId="{A80347E6-0AE8-40CE-9B4D-D96261DCBCC0}" dt="2022-10-06T08:42:21.526" v="3439" actId="14100"/>
          <ac:picMkLst>
            <pc:docMk/>
            <pc:sldMk cId="0" sldId="335"/>
            <ac:picMk id="77" creationId="{00000000-0000-0000-0000-000000000000}"/>
          </ac:picMkLst>
        </pc:picChg>
        <pc:picChg chg="del">
          <ac:chgData name="Inmaculada Juberias" userId="2e63a44a-c363-4da2-b32a-5a51925df3b8" providerId="ADAL" clId="{A80347E6-0AE8-40CE-9B4D-D96261DCBCC0}" dt="2022-10-06T08:04:21.057" v="3004" actId="478"/>
          <ac:picMkLst>
            <pc:docMk/>
            <pc:sldMk cId="0" sldId="335"/>
            <ac:picMk id="84" creationId="{00000000-0000-0000-0000-000000000000}"/>
          </ac:picMkLst>
        </pc:picChg>
      </pc:sldChg>
      <pc:sldChg chg="addSp delSp modSp del mod">
        <pc:chgData name="Inmaculada Juberias" userId="2e63a44a-c363-4da2-b32a-5a51925df3b8" providerId="ADAL" clId="{A80347E6-0AE8-40CE-9B4D-D96261DCBCC0}" dt="2022-10-06T09:52:55.586" v="4283" actId="1036"/>
        <pc:sldMkLst>
          <pc:docMk/>
          <pc:sldMk cId="0" sldId="336"/>
        </pc:sldMkLst>
        <pc:spChg chg="add mod">
          <ac:chgData name="Inmaculada Juberias" userId="2e63a44a-c363-4da2-b32a-5a51925df3b8" providerId="ADAL" clId="{A80347E6-0AE8-40CE-9B4D-D96261DCBCC0}" dt="2022-10-06T09:52:27.074" v="4265" actId="14100"/>
          <ac:spMkLst>
            <pc:docMk/>
            <pc:sldMk cId="0" sldId="336"/>
            <ac:spMk id="2" creationId="{34DE78EB-C827-D753-BF9E-AAB537CE6A23}"/>
          </ac:spMkLst>
        </pc:spChg>
        <pc:spChg chg="add mod">
          <ac:chgData name="Inmaculada Juberias" userId="2e63a44a-c363-4da2-b32a-5a51925df3b8" providerId="ADAL" clId="{A80347E6-0AE8-40CE-9B4D-D96261DCBCC0}" dt="2022-10-06T09:52:55.586" v="4283" actId="1036"/>
          <ac:spMkLst>
            <pc:docMk/>
            <pc:sldMk cId="0" sldId="336"/>
            <ac:spMk id="4" creationId="{A7B24210-4279-7694-BFB3-81DC11698381}"/>
          </ac:spMkLst>
        </pc:spChg>
        <pc:spChg chg="mod">
          <ac:chgData name="Inmaculada Juberias" userId="2e63a44a-c363-4da2-b32a-5a51925df3b8" providerId="ADAL" clId="{A80347E6-0AE8-40CE-9B4D-D96261DCBCC0}" dt="2022-10-06T08:58:15.531" v="3505" actId="6549"/>
          <ac:spMkLst>
            <pc:docMk/>
            <pc:sldMk cId="0" sldId="336"/>
            <ac:spMk id="123" creationId="{00000000-0000-0000-0000-000000000000}"/>
          </ac:spMkLst>
        </pc:spChg>
        <pc:spChg chg="del mod">
          <ac:chgData name="Inmaculada Juberias" userId="2e63a44a-c363-4da2-b32a-5a51925df3b8" providerId="ADAL" clId="{A80347E6-0AE8-40CE-9B4D-D96261DCBCC0}" dt="2022-10-06T09:42:58.405" v="3679" actId="478"/>
          <ac:spMkLst>
            <pc:docMk/>
            <pc:sldMk cId="0" sldId="336"/>
            <ac:spMk id="263" creationId="{00000000-0000-0000-0000-000000000000}"/>
          </ac:spMkLst>
        </pc:spChg>
        <pc:spChg chg="mod">
          <ac:chgData name="Inmaculada Juberias" userId="2e63a44a-c363-4da2-b32a-5a51925df3b8" providerId="ADAL" clId="{A80347E6-0AE8-40CE-9B4D-D96261DCBCC0}" dt="2022-10-06T09:51:45.402" v="4250" actId="1076"/>
          <ac:spMkLst>
            <pc:docMk/>
            <pc:sldMk cId="0" sldId="336"/>
            <ac:spMk id="264" creationId="{00000000-0000-0000-0000-000000000000}"/>
          </ac:spMkLst>
        </pc:spChg>
        <pc:graphicFrameChg chg="add mod">
          <ac:chgData name="Inmaculada Juberias" userId="2e63a44a-c363-4da2-b32a-5a51925df3b8" providerId="ADAL" clId="{A80347E6-0AE8-40CE-9B4D-D96261DCBCC0}" dt="2022-10-06T09:52:43.011" v="4267" actId="1076"/>
          <ac:graphicFrameMkLst>
            <pc:docMk/>
            <pc:sldMk cId="0" sldId="336"/>
            <ac:graphicFrameMk id="3" creationId="{D47E7444-051B-68D2-0764-D22876BA5CAC}"/>
          </ac:graphicFrameMkLst>
        </pc:graphicFrameChg>
        <pc:picChg chg="mod">
          <ac:chgData name="Inmaculada Juberias" userId="2e63a44a-c363-4da2-b32a-5a51925df3b8" providerId="ADAL" clId="{A80347E6-0AE8-40CE-9B4D-D96261DCBCC0}" dt="2022-10-06T09:46:43.933" v="3930" actId="1076"/>
          <ac:picMkLst>
            <pc:docMk/>
            <pc:sldMk cId="0" sldId="336"/>
            <ac:picMk id="265" creationId="{00000000-0000-0000-0000-000000000000}"/>
          </ac:picMkLst>
        </pc:picChg>
      </pc:sldChg>
      <pc:sldChg chg="addSp delSp modSp mod setBg">
        <pc:chgData name="Inmaculada Juberias" userId="2e63a44a-c363-4da2-b32a-5a51925df3b8" providerId="ADAL" clId="{A80347E6-0AE8-40CE-9B4D-D96261DCBCC0}" dt="2022-10-06T10:10:36.089" v="4988" actId="20577"/>
        <pc:sldMkLst>
          <pc:docMk/>
          <pc:sldMk cId="1456560898" sldId="337"/>
        </pc:sldMkLst>
        <pc:spChg chg="mod ord">
          <ac:chgData name="Inmaculada Juberias" userId="2e63a44a-c363-4da2-b32a-5a51925df3b8" providerId="ADAL" clId="{A80347E6-0AE8-40CE-9B4D-D96261DCBCC0}" dt="2022-10-06T10:10:36.089" v="4988" actId="20577"/>
          <ac:spMkLst>
            <pc:docMk/>
            <pc:sldMk cId="1456560898" sldId="337"/>
            <ac:spMk id="2" creationId="{4CAE4C67-DCA1-ED55-E9A3-36535D49FC65}"/>
          </ac:spMkLst>
        </pc:spChg>
        <pc:spChg chg="add del mod">
          <ac:chgData name="Inmaculada Juberias" userId="2e63a44a-c363-4da2-b32a-5a51925df3b8" providerId="ADAL" clId="{A80347E6-0AE8-40CE-9B4D-D96261DCBCC0}" dt="2022-10-06T10:02:36.661" v="4418" actId="478"/>
          <ac:spMkLst>
            <pc:docMk/>
            <pc:sldMk cId="1456560898" sldId="337"/>
            <ac:spMk id="4" creationId="{112C97BC-D556-BD09-7B36-76C23B827E71}"/>
          </ac:spMkLst>
        </pc:spChg>
        <pc:spChg chg="add mod">
          <ac:chgData name="Inmaculada Juberias" userId="2e63a44a-c363-4da2-b32a-5a51925df3b8" providerId="ADAL" clId="{A80347E6-0AE8-40CE-9B4D-D96261DCBCC0}" dt="2022-10-06T10:04:36.496" v="4671" actId="207"/>
          <ac:spMkLst>
            <pc:docMk/>
            <pc:sldMk cId="1456560898" sldId="337"/>
            <ac:spMk id="6" creationId="{B12D8501-B09F-84AD-4E6C-026E7E8CEB6E}"/>
          </ac:spMkLst>
        </pc:spChg>
        <pc:spChg chg="add mod">
          <ac:chgData name="Inmaculada Juberias" userId="2e63a44a-c363-4da2-b32a-5a51925df3b8" providerId="ADAL" clId="{A80347E6-0AE8-40CE-9B4D-D96261DCBCC0}" dt="2022-10-06T10:10:16.811" v="4986" actId="207"/>
          <ac:spMkLst>
            <pc:docMk/>
            <pc:sldMk cId="1456560898" sldId="337"/>
            <ac:spMk id="10" creationId="{DA6D92DA-228D-8233-98B5-7DF1F34D5F61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iracoe\Desktop\pc_portatile\Desktop\2022\TTG\tavola%20mercati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iracoe\Desktop\pc_portatile\Desktop\2022\TTG\tavola%20mercati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iracoe\Desktop\pc_portatile\Desktop\2022\TTG\tavola%20mercati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iracoe\Desktop\pc_portatile\Desktop\2022\TTG\tavola%20mercati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iracoe\Desktop\pc_portatile\Desktop\2022\TTG\tavola%20mercati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oleObject" Target="file:///C:\Users\diracoe\Desktop\pc_portatile\Desktop\2022\TTG\tavola%20mercati.xlsx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oleObject" Target="file:///C:\Users\diracoe\Desktop\pc_portatile\Desktop\2022\TTG\tavola%20mercat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24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2622906858651473E-2"/>
          <c:y val="3.9345529965700198E-2"/>
          <c:w val="0.94445920982193354"/>
          <c:h val="0.66467488096686322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explosion val="6"/>
          <c:dPt>
            <c:idx val="0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896-4958-B119-095B37E6122D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896-4958-B119-095B37E6122D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896-4958-B119-095B37E6122D}"/>
              </c:ext>
            </c:extLst>
          </c:dPt>
          <c:dPt>
            <c:idx val="3"/>
            <c:bubble3D val="0"/>
            <c:spPr>
              <a:solidFill>
                <a:srgbClr val="FF4C2B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0896-4958-B119-095B37E6122D}"/>
              </c:ext>
            </c:extLst>
          </c:dPt>
          <c:dPt>
            <c:idx val="4"/>
            <c:bubble3D val="0"/>
            <c:spPr>
              <a:solidFill>
                <a:srgbClr val="D98FDD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0896-4958-B119-095B37E6122D}"/>
              </c:ext>
            </c:extLst>
          </c:dPt>
          <c:dPt>
            <c:idx val="5"/>
            <c:bubble3D val="0"/>
            <c:spPr>
              <a:solidFill>
                <a:srgbClr val="7030A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0896-4958-B119-095B37E6122D}"/>
              </c:ext>
            </c:extLst>
          </c:dPt>
          <c:dPt>
            <c:idx val="6"/>
            <c:bubble3D val="0"/>
            <c:spPr>
              <a:solidFill>
                <a:srgbClr val="0070C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0896-4958-B119-095B37E6122D}"/>
              </c:ext>
            </c:extLst>
          </c:dPt>
          <c:cat>
            <c:strRef>
              <c:f>Sheet1!$A$2:$A$8</c:f>
              <c:strCache>
                <c:ptCount val="7"/>
                <c:pt idx="0">
                  <c:v>8,37% Catalogna</c:v>
                </c:pt>
                <c:pt idx="1">
                  <c:v>6,97% Madrid</c:v>
                </c:pt>
                <c:pt idx="2">
                  <c:v>5,17% Andalusia</c:v>
                </c:pt>
                <c:pt idx="3">
                  <c:v>3,82% C. Valenziana</c:v>
                </c:pt>
                <c:pt idx="4">
                  <c:v>1,69% Galizia</c:v>
                </c:pt>
                <c:pt idx="5">
                  <c:v>1,84% P. Baschi</c:v>
                </c:pt>
                <c:pt idx="6">
                  <c:v>72,14% Resto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8.3699999999999992</c:v>
                </c:pt>
                <c:pt idx="1">
                  <c:v>6.97</c:v>
                </c:pt>
                <c:pt idx="2">
                  <c:v>5.17</c:v>
                </c:pt>
                <c:pt idx="3">
                  <c:v>3.82</c:v>
                </c:pt>
                <c:pt idx="4">
                  <c:v>1.69</c:v>
                </c:pt>
                <c:pt idx="5">
                  <c:v>1.84</c:v>
                </c:pt>
                <c:pt idx="6">
                  <c:v>72.14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0896-4958-B119-095B37E612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7400836614173227E-2"/>
          <c:y val="0.80663140953300871"/>
          <c:w val="0.94519820374015751"/>
          <c:h val="0.174618591620411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400" b="0" i="0" u="none" strike="noStrike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/>
              </a:rPr>
              <a:t>Viaggiatori spagnoli in Italia per tipo di vacanza (.000)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12767340977780661"/>
          <c:y val="0.160298365956688"/>
          <c:w val="0.81655495202449868"/>
          <c:h val="0.251249345337938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spagna!$B$3</c:f>
              <c:strCache>
                <c:ptCount val="1"/>
                <c:pt idx="0">
                  <c:v>SPAGNA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spagna!$C$2:$I$2</c:f>
              <c:strCache>
                <c:ptCount val="7"/>
                <c:pt idx="0">
                  <c:v>VACANZA CULTURALE , IN UNA CITTA' D'ARTE</c:v>
                </c:pt>
                <c:pt idx="1">
                  <c:v>VACANZA AL MARE</c:v>
                </c:pt>
                <c:pt idx="2">
                  <c:v>VACANZA IN MONTAGNA</c:v>
                </c:pt>
                <c:pt idx="3">
                  <c:v>VACANZA ENOGASTRONOMICA</c:v>
                </c:pt>
                <c:pt idx="4">
                  <c:v>VACANZA AL LAGO</c:v>
                </c:pt>
                <c:pt idx="5">
                  <c:v>VACANZA SPORTIVA</c:v>
                </c:pt>
                <c:pt idx="6">
                  <c:v>VACANZA VERDE, AGRITURISMO</c:v>
                </c:pt>
              </c:strCache>
            </c:strRef>
          </c:cat>
          <c:val>
            <c:numRef>
              <c:f>spagna!$C$3:$I$3</c:f>
              <c:numCache>
                <c:formatCode>0</c:formatCode>
                <c:ptCount val="7"/>
                <c:pt idx="0">
                  <c:v>390.18883985450765</c:v>
                </c:pt>
                <c:pt idx="1">
                  <c:v>104.55008132142827</c:v>
                </c:pt>
                <c:pt idx="2">
                  <c:v>24.350689000000006</c:v>
                </c:pt>
                <c:pt idx="3">
                  <c:v>8.9390237500000005</c:v>
                </c:pt>
                <c:pt idx="4">
                  <c:v>7.4077480000000007</c:v>
                </c:pt>
                <c:pt idx="5">
                  <c:v>3.8661632666666668</c:v>
                </c:pt>
                <c:pt idx="6">
                  <c:v>2.7600260500000005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33-43A1-ADC5-F1B0C5536FE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"/>
        <c:axId val="1666562831"/>
        <c:axId val="1666561999"/>
      </c:barChart>
      <c:catAx>
        <c:axId val="16665628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vert="horz" wrap="square" anchor="ctr" anchorCtr="1"/>
          <a:lstStyle/>
          <a:p>
            <a:pPr>
              <a:defRPr sz="1100" b="0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66561999"/>
        <c:crosses val="autoZero"/>
        <c:auto val="1"/>
        <c:lblAlgn val="ctr"/>
        <c:lblOffset val="100"/>
        <c:noMultiLvlLbl val="0"/>
      </c:catAx>
      <c:valAx>
        <c:axId val="1666561999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16665628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400" b="0" i="0" baseline="0">
                <a:effectLst/>
                <a:latin typeface="+mn-lt"/>
              </a:rPr>
              <a:t>Viaggiatori spagnoli in Italia per motivo del viaggio (.000)</a:t>
            </a:r>
            <a:endParaRPr lang="it-IT" sz="1400">
              <a:effectLst/>
              <a:latin typeface="+mn-lt"/>
            </a:endParaRPr>
          </a:p>
        </c:rich>
      </c:tx>
      <c:layout>
        <c:manualLayout>
          <c:xMode val="edge"/>
          <c:yMode val="edge"/>
          <c:x val="0.15620665798911496"/>
          <c:y val="4.70760244756647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5.6284321824597854E-2"/>
          <c:y val="3.2932749296236803E-2"/>
          <c:w val="0.92608545747835602"/>
          <c:h val="0.7323051925290141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spagna!$B$56:$B$69</c:f>
              <c:strCache>
                <c:ptCount val="14"/>
                <c:pt idx="0">
                  <c:v>VACANZE, SVAGO</c:v>
                </c:pt>
                <c:pt idx="1">
                  <c:v>VIAGGIO OCCASIONALE/SALTUARIO</c:v>
                </c:pt>
                <c:pt idx="2">
                  <c:v> VISITA A PARENTI, FAMIGLIA </c:v>
                </c:pt>
                <c:pt idx="3">
                  <c:v>TRANSITO</c:v>
                </c:pt>
                <c:pt idx="4">
                  <c:v>VISITA AD AMICI</c:v>
                </c:pt>
                <c:pt idx="5">
                  <c:v>STUDIO, CORSI</c:v>
                </c:pt>
                <c:pt idx="6">
                  <c:v>ALTRI MOTIVI PERSONALI</c:v>
                </c:pt>
                <c:pt idx="7">
                  <c:v>VISITA A FIERE</c:v>
                </c:pt>
                <c:pt idx="8">
                  <c:v>VIAGGIO DI NOZZE</c:v>
                </c:pt>
                <c:pt idx="9">
                  <c:v>CURE, TERME</c:v>
                </c:pt>
                <c:pt idx="10">
                  <c:v>MOT.RELIGIOSI, PELLEGRINAGGIO</c:v>
                </c:pt>
                <c:pt idx="11">
                  <c:v>VIAGGIO OCCASIONALE PER CONGR.</c:v>
                </c:pt>
                <c:pt idx="12">
                  <c:v>ACQUISTI, SHOPPING</c:v>
                </c:pt>
                <c:pt idx="13">
                  <c:v>ALTRA RISPOSTA</c:v>
                </c:pt>
              </c:strCache>
            </c:strRef>
          </c:cat>
          <c:val>
            <c:numRef>
              <c:f>spagna!$C$56:$C$69</c:f>
              <c:numCache>
                <c:formatCode>_-* #,##0_-;\-* #,##0_-;_-* "-"??_-;_-@_-</c:formatCode>
                <c:ptCount val="14"/>
                <c:pt idx="0">
                  <c:v>871.98077981002461</c:v>
                </c:pt>
                <c:pt idx="1">
                  <c:v>633.40803726325976</c:v>
                </c:pt>
                <c:pt idx="2">
                  <c:v>385.75141358501673</c:v>
                </c:pt>
                <c:pt idx="3">
                  <c:v>249.08293700000036</c:v>
                </c:pt>
                <c:pt idx="4">
                  <c:v>137.09729419568757</c:v>
                </c:pt>
                <c:pt idx="5">
                  <c:v>106.51816578806401</c:v>
                </c:pt>
                <c:pt idx="6">
                  <c:v>22.985549661099295</c:v>
                </c:pt>
                <c:pt idx="7">
                  <c:v>7.2231040000000029</c:v>
                </c:pt>
                <c:pt idx="8">
                  <c:v>7.0112590000000026</c:v>
                </c:pt>
                <c:pt idx="9">
                  <c:v>4.0689967007358456</c:v>
                </c:pt>
                <c:pt idx="10">
                  <c:v>3.1641791762444846</c:v>
                </c:pt>
                <c:pt idx="11">
                  <c:v>2.8080540000000003</c:v>
                </c:pt>
                <c:pt idx="12">
                  <c:v>2.5881429999999996</c:v>
                </c:pt>
                <c:pt idx="13">
                  <c:v>1.227811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23-469F-827F-BF54F7C01E2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"/>
        <c:axId val="1015562815"/>
        <c:axId val="1015562399"/>
      </c:barChart>
      <c:catAx>
        <c:axId val="10155628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15562399"/>
        <c:crosses val="autoZero"/>
        <c:auto val="1"/>
        <c:lblAlgn val="ctr"/>
        <c:lblOffset val="100"/>
        <c:noMultiLvlLbl val="0"/>
      </c:catAx>
      <c:valAx>
        <c:axId val="1015562399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10155628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400" b="0" i="0" baseline="0">
                <a:effectLst/>
                <a:latin typeface="+mn-lt"/>
              </a:rPr>
              <a:t>Pernottamenti dei visitatori spagnoli in Italia per motivo del viaggio (.000)</a:t>
            </a:r>
            <a:endParaRPr lang="it-IT" sz="1400">
              <a:effectLst/>
              <a:latin typeface="+mn-lt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spagna!$C$75</c:f>
              <c:strCache>
                <c:ptCount val="1"/>
                <c:pt idx="0">
                  <c:v> SPAGNA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spagna!$B$76:$B$88</c:f>
              <c:strCache>
                <c:ptCount val="13"/>
                <c:pt idx="0">
                  <c:v>STUDIO, CORSI</c:v>
                </c:pt>
                <c:pt idx="1">
                  <c:v>VISITA A PARENTI, FAMIGLIA</c:v>
                </c:pt>
                <c:pt idx="2">
                  <c:v>VACANZE, SVAGO</c:v>
                </c:pt>
                <c:pt idx="3">
                  <c:v>VIAGGIO OCCASIONALE/SALTUARIO</c:v>
                </c:pt>
                <c:pt idx="4">
                  <c:v>VISITA AD AMICI</c:v>
                </c:pt>
                <c:pt idx="5">
                  <c:v>ALTRI MOTIVI PERSONALI</c:v>
                </c:pt>
                <c:pt idx="6">
                  <c:v>CURE, TERME</c:v>
                </c:pt>
                <c:pt idx="7">
                  <c:v>TRANSITO</c:v>
                </c:pt>
                <c:pt idx="8">
                  <c:v>VIAGGIO DI NOZZE</c:v>
                </c:pt>
                <c:pt idx="9">
                  <c:v>VISITA A FIERE</c:v>
                </c:pt>
                <c:pt idx="10">
                  <c:v>MOT.RELIGIOSI, PELLEGRINAGGIO</c:v>
                </c:pt>
                <c:pt idx="11">
                  <c:v>VIAGGIO OCCASIONALE PER CONGR.</c:v>
                </c:pt>
                <c:pt idx="12">
                  <c:v>ACQUISTI, SHOPPING</c:v>
                </c:pt>
              </c:strCache>
            </c:strRef>
          </c:cat>
          <c:val>
            <c:numRef>
              <c:f>spagna!$C$76:$C$88</c:f>
              <c:numCache>
                <c:formatCode>_-* #,##0_-;\-* #,##0_-;_-* "-"??_-;_-@_-</c:formatCode>
                <c:ptCount val="13"/>
                <c:pt idx="0">
                  <c:v>4362.9022749749838</c:v>
                </c:pt>
                <c:pt idx="1">
                  <c:v>3763.2483433879411</c:v>
                </c:pt>
                <c:pt idx="2">
                  <c:v>3110.344477922913</c:v>
                </c:pt>
                <c:pt idx="3">
                  <c:v>1734.3209994203523</c:v>
                </c:pt>
                <c:pt idx="4">
                  <c:v>699.15697588139005</c:v>
                </c:pt>
                <c:pt idx="5">
                  <c:v>212.66817058012299</c:v>
                </c:pt>
                <c:pt idx="6">
                  <c:v>32.459241963476465</c:v>
                </c:pt>
                <c:pt idx="7">
                  <c:v>28.411663000000001</c:v>
                </c:pt>
                <c:pt idx="8">
                  <c:v>23.950246999999994</c:v>
                </c:pt>
                <c:pt idx="9">
                  <c:v>15.643542</c:v>
                </c:pt>
                <c:pt idx="10">
                  <c:v>14.820131301550649</c:v>
                </c:pt>
                <c:pt idx="11">
                  <c:v>7.73245</c:v>
                </c:pt>
                <c:pt idx="12">
                  <c:v>5.8482319999999994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28-401F-A8FE-8D57CB98D68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"/>
        <c:axId val="1015562815"/>
        <c:axId val="1015562399"/>
      </c:barChart>
      <c:catAx>
        <c:axId val="10155628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15562399"/>
        <c:crosses val="autoZero"/>
        <c:auto val="1"/>
        <c:lblAlgn val="ctr"/>
        <c:lblOffset val="100"/>
        <c:noMultiLvlLbl val="0"/>
      </c:catAx>
      <c:valAx>
        <c:axId val="1015562399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10155628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400" b="0" i="0" baseline="0">
                <a:effectLst/>
                <a:latin typeface="+mn-lt"/>
              </a:rPr>
              <a:t>Spesa dei visitatori spagnoli in Italia per motivo del viaggio (MLN di Euro)</a:t>
            </a:r>
            <a:endParaRPr lang="it-IT" sz="1400">
              <a:effectLst/>
              <a:latin typeface="+mn-lt"/>
            </a:endParaRPr>
          </a:p>
        </c:rich>
      </c:tx>
      <c:layout>
        <c:manualLayout>
          <c:xMode val="edge"/>
          <c:yMode val="edge"/>
          <c:x val="0.15620665798911496"/>
          <c:y val="4.70760244756647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7.3195693504434001E-2"/>
          <c:y val="1.330051626905711E-3"/>
          <c:w val="0.92608545747835602"/>
          <c:h val="0.732305192529014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spagna!$C$94</c:f>
              <c:strCache>
                <c:ptCount val="1"/>
                <c:pt idx="0">
                  <c:v>SPAGNA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spagna!$B$95:$B$108</c:f>
              <c:strCache>
                <c:ptCount val="14"/>
                <c:pt idx="0">
                  <c:v>VACANZE, SVAGO</c:v>
                </c:pt>
                <c:pt idx="1">
                  <c:v>VISITA A PARENTI, FAMIGLIA</c:v>
                </c:pt>
                <c:pt idx="2">
                  <c:v>VIAGGIO OCCASIONALE/SALTUARIO</c:v>
                </c:pt>
                <c:pt idx="3">
                  <c:v>STUDIO, CORSI</c:v>
                </c:pt>
                <c:pt idx="4">
                  <c:v>VISITA AD AMICI</c:v>
                </c:pt>
                <c:pt idx="5">
                  <c:v>ALTRI MOTIVI PERSONALI</c:v>
                </c:pt>
                <c:pt idx="6">
                  <c:v>TRANSITO</c:v>
                </c:pt>
                <c:pt idx="7">
                  <c:v>VISITA A FIERE</c:v>
                </c:pt>
                <c:pt idx="8">
                  <c:v>VIAGGIO DI NOZZE</c:v>
                </c:pt>
                <c:pt idx="9">
                  <c:v>CURE, TERME</c:v>
                </c:pt>
                <c:pt idx="10">
                  <c:v>MOT.RELIGIOSI, PELLEGRINAGGIO</c:v>
                </c:pt>
                <c:pt idx="11">
                  <c:v>VIAGGIO OCCASIONALE PER CONGR.</c:v>
                </c:pt>
                <c:pt idx="12">
                  <c:v>ACQUISTI, SHOPPING</c:v>
                </c:pt>
                <c:pt idx="13">
                  <c:v>ALTRA RISPOSTA</c:v>
                </c:pt>
              </c:strCache>
            </c:strRef>
          </c:cat>
          <c:val>
            <c:numRef>
              <c:f>spagna!$C$95:$C$108</c:f>
              <c:numCache>
                <c:formatCode>_-* #,##0_-;\-* #,##0_-;_-* "-"??_-;_-@_-</c:formatCode>
                <c:ptCount val="14"/>
                <c:pt idx="0">
                  <c:v>320.49220349354863</c:v>
                </c:pt>
                <c:pt idx="1">
                  <c:v>227.57515912476387</c:v>
                </c:pt>
                <c:pt idx="2">
                  <c:v>192.85083128338226</c:v>
                </c:pt>
                <c:pt idx="3">
                  <c:v>151.21078523549389</c:v>
                </c:pt>
                <c:pt idx="4">
                  <c:v>57.72145785342591</c:v>
                </c:pt>
                <c:pt idx="5">
                  <c:v>14.878040481976155</c:v>
                </c:pt>
                <c:pt idx="6">
                  <c:v>14.729869056885859</c:v>
                </c:pt>
                <c:pt idx="7">
                  <c:v>4.4502394079999998</c:v>
                </c:pt>
                <c:pt idx="8">
                  <c:v>3.9849448760000001</c:v>
                </c:pt>
                <c:pt idx="9">
                  <c:v>2.1552758587951937</c:v>
                </c:pt>
                <c:pt idx="10">
                  <c:v>1.591880086476567</c:v>
                </c:pt>
                <c:pt idx="11">
                  <c:v>1.381817565</c:v>
                </c:pt>
                <c:pt idx="12">
                  <c:v>1.0931008959999999</c:v>
                </c:pt>
                <c:pt idx="13">
                  <c:v>0.54710028199999994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84-4217-A504-26E05F0D764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"/>
        <c:axId val="1015562815"/>
        <c:axId val="1015562399"/>
      </c:barChart>
      <c:catAx>
        <c:axId val="10155628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15562399"/>
        <c:crosses val="autoZero"/>
        <c:auto val="1"/>
        <c:lblAlgn val="ctr"/>
        <c:lblOffset val="100"/>
        <c:noMultiLvlLbl val="0"/>
      </c:catAx>
      <c:valAx>
        <c:axId val="1015562399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10155628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800" b="0" i="0" baseline="0">
                <a:effectLst/>
              </a:rPr>
              <a:t>Pernottamenti, viaggiatori e spesa dei visitatori spagnoli in Italia per motivo del viaggio (.000 e MLN di Euro)</a:t>
            </a:r>
            <a:endParaRPr lang="it-IT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2.74521484633246E-2"/>
          <c:y val="0.25591957680716015"/>
          <c:w val="0.94260829617879605"/>
          <c:h val="0.301725425608649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spagna!$D$159</c:f>
              <c:strCache>
                <c:ptCount val="1"/>
                <c:pt idx="0">
                  <c:v>Pernottamenti (.000)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spagna!$C$160:$C$179</c:f>
              <c:strCache>
                <c:ptCount val="20"/>
                <c:pt idx="0">
                  <c:v>LOMBARDIA</c:v>
                </c:pt>
                <c:pt idx="1">
                  <c:v>LAZIO</c:v>
                </c:pt>
                <c:pt idx="2">
                  <c:v>CAMPANIA</c:v>
                </c:pt>
                <c:pt idx="3">
                  <c:v>EMILIA ROMAGNA</c:v>
                </c:pt>
                <c:pt idx="4">
                  <c:v>VENETO</c:v>
                </c:pt>
                <c:pt idx="5">
                  <c:v>TOSCANA</c:v>
                </c:pt>
                <c:pt idx="6">
                  <c:v>PUGLIA</c:v>
                </c:pt>
                <c:pt idx="7">
                  <c:v>PIEMONTE</c:v>
                </c:pt>
                <c:pt idx="8">
                  <c:v>SICILIA</c:v>
                </c:pt>
                <c:pt idx="9">
                  <c:v>SARDEGNA</c:v>
                </c:pt>
                <c:pt idx="10">
                  <c:v>LIGURIA</c:v>
                </c:pt>
                <c:pt idx="11">
                  <c:v>ABRUZZO</c:v>
                </c:pt>
                <c:pt idx="12">
                  <c:v>UMBRIA</c:v>
                </c:pt>
                <c:pt idx="13">
                  <c:v>CALABRIA</c:v>
                </c:pt>
                <c:pt idx="14">
                  <c:v>TRENTINO ALTO ADIGE</c:v>
                </c:pt>
                <c:pt idx="15">
                  <c:v>MARCHE</c:v>
                </c:pt>
                <c:pt idx="16">
                  <c:v>FRIULI VENEZIA GIULIA</c:v>
                </c:pt>
                <c:pt idx="17">
                  <c:v>BASILICATA</c:v>
                </c:pt>
                <c:pt idx="18">
                  <c:v>VALLE D'AOSTA</c:v>
                </c:pt>
                <c:pt idx="19">
                  <c:v>MOLISE</c:v>
                </c:pt>
              </c:strCache>
            </c:strRef>
          </c:cat>
          <c:val>
            <c:numRef>
              <c:f>spagna!$D$160:$D$179</c:f>
              <c:numCache>
                <c:formatCode>_-* #,##0_-;\-* #,##0_-;_-* "-"??_-;_-@_-</c:formatCode>
                <c:ptCount val="20"/>
                <c:pt idx="0">
                  <c:v>3114.9231081070602</c:v>
                </c:pt>
                <c:pt idx="1">
                  <c:v>2300.2594585851948</c:v>
                </c:pt>
                <c:pt idx="2">
                  <c:v>1238.0620789776908</c:v>
                </c:pt>
                <c:pt idx="3">
                  <c:v>1170.8030414309012</c:v>
                </c:pt>
                <c:pt idx="4">
                  <c:v>1090.0333132607755</c:v>
                </c:pt>
                <c:pt idx="5">
                  <c:v>1029.372945775051</c:v>
                </c:pt>
                <c:pt idx="6">
                  <c:v>809.07518965212842</c:v>
                </c:pt>
                <c:pt idx="7">
                  <c:v>584.97301523540568</c:v>
                </c:pt>
                <c:pt idx="8">
                  <c:v>530.26523216770113</c:v>
                </c:pt>
                <c:pt idx="9">
                  <c:v>502.83288360683605</c:v>
                </c:pt>
                <c:pt idx="10">
                  <c:v>380.8794294808593</c:v>
                </c:pt>
                <c:pt idx="11">
                  <c:v>259.69945537906739</c:v>
                </c:pt>
                <c:pt idx="12">
                  <c:v>159.90046839297079</c:v>
                </c:pt>
                <c:pt idx="13">
                  <c:v>159.13426674903786</c:v>
                </c:pt>
                <c:pt idx="14">
                  <c:v>158.88838164615282</c:v>
                </c:pt>
                <c:pt idx="15">
                  <c:v>142.26255902782054</c:v>
                </c:pt>
                <c:pt idx="16">
                  <c:v>139.38524324071292</c:v>
                </c:pt>
                <c:pt idx="17">
                  <c:v>44.934006200178104</c:v>
                </c:pt>
                <c:pt idx="18">
                  <c:v>30.623934999999999</c:v>
                </c:pt>
                <c:pt idx="19">
                  <c:v>26.417751839744106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51-4B21-B077-7C588A0E1FC0}"/>
            </c:ext>
          </c:extLst>
        </c:ser>
        <c:ser>
          <c:idx val="1"/>
          <c:order val="1"/>
          <c:tx>
            <c:strRef>
              <c:f>spagna!$E$159</c:f>
              <c:strCache>
                <c:ptCount val="1"/>
                <c:pt idx="0">
                  <c:v>Viaggiatori (.000)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spagna!$C$160:$C$179</c:f>
              <c:strCache>
                <c:ptCount val="20"/>
                <c:pt idx="0">
                  <c:v>LOMBARDIA</c:v>
                </c:pt>
                <c:pt idx="1">
                  <c:v>LAZIO</c:v>
                </c:pt>
                <c:pt idx="2">
                  <c:v>CAMPANIA</c:v>
                </c:pt>
                <c:pt idx="3">
                  <c:v>EMILIA ROMAGNA</c:v>
                </c:pt>
                <c:pt idx="4">
                  <c:v>VENETO</c:v>
                </c:pt>
                <c:pt idx="5">
                  <c:v>TOSCANA</c:v>
                </c:pt>
                <c:pt idx="6">
                  <c:v>PUGLIA</c:v>
                </c:pt>
                <c:pt idx="7">
                  <c:v>PIEMONTE</c:v>
                </c:pt>
                <c:pt idx="8">
                  <c:v>SICILIA</c:v>
                </c:pt>
                <c:pt idx="9">
                  <c:v>SARDEGNA</c:v>
                </c:pt>
                <c:pt idx="10">
                  <c:v>LIGURIA</c:v>
                </c:pt>
                <c:pt idx="11">
                  <c:v>ABRUZZO</c:v>
                </c:pt>
                <c:pt idx="12">
                  <c:v>UMBRIA</c:v>
                </c:pt>
                <c:pt idx="13">
                  <c:v>CALABRIA</c:v>
                </c:pt>
                <c:pt idx="14">
                  <c:v>TRENTINO ALTO ADIGE</c:v>
                </c:pt>
                <c:pt idx="15">
                  <c:v>MARCHE</c:v>
                </c:pt>
                <c:pt idx="16">
                  <c:v>FRIULI VENEZIA GIULIA</c:v>
                </c:pt>
                <c:pt idx="17">
                  <c:v>BASILICATA</c:v>
                </c:pt>
                <c:pt idx="18">
                  <c:v>VALLE D'AOSTA</c:v>
                </c:pt>
                <c:pt idx="19">
                  <c:v>MOLISE</c:v>
                </c:pt>
              </c:strCache>
            </c:strRef>
          </c:cat>
          <c:val>
            <c:numRef>
              <c:f>spagna!$E$160:$E$179</c:f>
              <c:numCache>
                <c:formatCode>_-* #,##0_-;\-* #,##0_-;_-* "-"??_-;_-@_-</c:formatCode>
                <c:ptCount val="20"/>
                <c:pt idx="0">
                  <c:v>320.85372584722398</c:v>
                </c:pt>
                <c:pt idx="1">
                  <c:v>239.66109486464876</c:v>
                </c:pt>
                <c:pt idx="2">
                  <c:v>105.57554728248952</c:v>
                </c:pt>
                <c:pt idx="3">
                  <c:v>162.83659929594745</c:v>
                </c:pt>
                <c:pt idx="4">
                  <c:v>138.29005707003617</c:v>
                </c:pt>
                <c:pt idx="5">
                  <c:v>122.87213248922242</c:v>
                </c:pt>
                <c:pt idx="6">
                  <c:v>61.884692991368283</c:v>
                </c:pt>
                <c:pt idx="7">
                  <c:v>96.719352236179901</c:v>
                </c:pt>
                <c:pt idx="8">
                  <c:v>56.211213736516484</c:v>
                </c:pt>
                <c:pt idx="9">
                  <c:v>46.935263470465124</c:v>
                </c:pt>
                <c:pt idx="10">
                  <c:v>77.519132533598778</c:v>
                </c:pt>
                <c:pt idx="11">
                  <c:v>11.632804023352955</c:v>
                </c:pt>
                <c:pt idx="12">
                  <c:v>8.7104040838465338</c:v>
                </c:pt>
                <c:pt idx="13">
                  <c:v>7.8585221574820245</c:v>
                </c:pt>
                <c:pt idx="14">
                  <c:v>14.04628565705787</c:v>
                </c:pt>
                <c:pt idx="15">
                  <c:v>16.437087426600073</c:v>
                </c:pt>
                <c:pt idx="16">
                  <c:v>55.56164556440482</c:v>
                </c:pt>
                <c:pt idx="17">
                  <c:v>3.0327772265715827</c:v>
                </c:pt>
                <c:pt idx="18">
                  <c:v>5.0446069087912093</c:v>
                </c:pt>
                <c:pt idx="19">
                  <c:v>2.1838124544129522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F51-4B21-B077-7C588A0E1FC0}"/>
            </c:ext>
          </c:extLst>
        </c:ser>
        <c:ser>
          <c:idx val="2"/>
          <c:order val="2"/>
          <c:tx>
            <c:strRef>
              <c:f>spagna!$F$159</c:f>
              <c:strCache>
                <c:ptCount val="1"/>
                <c:pt idx="0">
                  <c:v>Spesa (in MLN di Euro)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spagna!$C$160:$C$179</c:f>
              <c:strCache>
                <c:ptCount val="20"/>
                <c:pt idx="0">
                  <c:v>LOMBARDIA</c:v>
                </c:pt>
                <c:pt idx="1">
                  <c:v>LAZIO</c:v>
                </c:pt>
                <c:pt idx="2">
                  <c:v>CAMPANIA</c:v>
                </c:pt>
                <c:pt idx="3">
                  <c:v>EMILIA ROMAGNA</c:v>
                </c:pt>
                <c:pt idx="4">
                  <c:v>VENETO</c:v>
                </c:pt>
                <c:pt idx="5">
                  <c:v>TOSCANA</c:v>
                </c:pt>
                <c:pt idx="6">
                  <c:v>PUGLIA</c:v>
                </c:pt>
                <c:pt idx="7">
                  <c:v>PIEMONTE</c:v>
                </c:pt>
                <c:pt idx="8">
                  <c:v>SICILIA</c:v>
                </c:pt>
                <c:pt idx="9">
                  <c:v>SARDEGNA</c:v>
                </c:pt>
                <c:pt idx="10">
                  <c:v>LIGURIA</c:v>
                </c:pt>
                <c:pt idx="11">
                  <c:v>ABRUZZO</c:v>
                </c:pt>
                <c:pt idx="12">
                  <c:v>UMBRIA</c:v>
                </c:pt>
                <c:pt idx="13">
                  <c:v>CALABRIA</c:v>
                </c:pt>
                <c:pt idx="14">
                  <c:v>TRENTINO ALTO ADIGE</c:v>
                </c:pt>
                <c:pt idx="15">
                  <c:v>MARCHE</c:v>
                </c:pt>
                <c:pt idx="16">
                  <c:v>FRIULI VENEZIA GIULIA</c:v>
                </c:pt>
                <c:pt idx="17">
                  <c:v>BASILICATA</c:v>
                </c:pt>
                <c:pt idx="18">
                  <c:v>VALLE D'AOSTA</c:v>
                </c:pt>
                <c:pt idx="19">
                  <c:v>MOLISE</c:v>
                </c:pt>
              </c:strCache>
            </c:strRef>
          </c:cat>
          <c:val>
            <c:numRef>
              <c:f>spagna!$F$160:$F$179</c:f>
              <c:numCache>
                <c:formatCode>_-* #,##0_-;\-* #,##0_-;_-* "-"??_-;_-@_-</c:formatCode>
                <c:ptCount val="20"/>
                <c:pt idx="0">
                  <c:v>229.86386228532962</c:v>
                </c:pt>
                <c:pt idx="1">
                  <c:v>155.42917730847324</c:v>
                </c:pt>
                <c:pt idx="2">
                  <c:v>79.028530514394404</c:v>
                </c:pt>
                <c:pt idx="3">
                  <c:v>90.205951475966586</c:v>
                </c:pt>
                <c:pt idx="4">
                  <c:v>84.113583629884275</c:v>
                </c:pt>
                <c:pt idx="5">
                  <c:v>72.962006480144709</c:v>
                </c:pt>
                <c:pt idx="6">
                  <c:v>41.585310133123151</c:v>
                </c:pt>
                <c:pt idx="7">
                  <c:v>48.82796672633603</c:v>
                </c:pt>
                <c:pt idx="8">
                  <c:v>38.904393741090331</c:v>
                </c:pt>
                <c:pt idx="9">
                  <c:v>45.027926420391367</c:v>
                </c:pt>
                <c:pt idx="10">
                  <c:v>30.751201676667517</c:v>
                </c:pt>
                <c:pt idx="11">
                  <c:v>13.043196034876198</c:v>
                </c:pt>
                <c:pt idx="12">
                  <c:v>7.3605283743274761</c:v>
                </c:pt>
                <c:pt idx="13">
                  <c:v>9.0794506362755172</c:v>
                </c:pt>
                <c:pt idx="14">
                  <c:v>10.084694604248552</c:v>
                </c:pt>
                <c:pt idx="15">
                  <c:v>9.3462460916609214</c:v>
                </c:pt>
                <c:pt idx="16">
                  <c:v>6.9280603399981624</c:v>
                </c:pt>
                <c:pt idx="17">
                  <c:v>2.6220329123420369</c:v>
                </c:pt>
                <c:pt idx="18">
                  <c:v>3.6180854208241757</c:v>
                </c:pt>
                <c:pt idx="19">
                  <c:v>1.2194806104974691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F51-4B21-B077-7C588A0E1F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98575775"/>
        <c:axId val="1498576607"/>
      </c:barChart>
      <c:catAx>
        <c:axId val="14985757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98576607"/>
        <c:crosses val="autoZero"/>
        <c:auto val="1"/>
        <c:lblAlgn val="ctr"/>
        <c:lblOffset val="100"/>
        <c:noMultiLvlLbl val="0"/>
      </c:catAx>
      <c:valAx>
        <c:axId val="1498576607"/>
        <c:scaling>
          <c:orientation val="minMax"/>
        </c:scaling>
        <c:delete val="0"/>
        <c:axPos val="l"/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985757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1DB-4E14-AC59-8F916754781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1DB-4E14-AC59-8F916754781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1DB-4E14-AC59-8F916754781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1DB-4E14-AC59-8F916754781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4"/>
                <c:pt idx="0">
                  <c:v>50%</c:v>
                </c:pt>
                <c:pt idx="1">
                  <c:v>2º trim.</c:v>
                </c:pt>
                <c:pt idx="2">
                  <c:v>3er trim.</c:v>
                </c:pt>
                <c:pt idx="3">
                  <c:v>4º trim.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0.5</c:v>
                </c:pt>
                <c:pt idx="1">
                  <c:v>0.1</c:v>
                </c:pt>
                <c:pt idx="2">
                  <c:v>0.22</c:v>
                </c:pt>
                <c:pt idx="3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1DB-4E14-AC59-8F91675478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65000"/>
                    <a:lumMod val="110000"/>
                    <a:satMod val="105000"/>
                    <a:tint val="67000"/>
                  </a:schemeClr>
                </a:gs>
                <a:gs pos="50000">
                  <a:schemeClr val="accent4">
                    <a:shade val="65000"/>
                    <a:lumMod val="105000"/>
                    <a:satMod val="103000"/>
                    <a:tint val="73000"/>
                  </a:schemeClr>
                </a:gs>
                <a:gs pos="100000">
                  <a:schemeClr val="accent4">
                    <a:shade val="65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4">
                  <a:shade val="65000"/>
                  <a:shade val="95000"/>
                </a:schemeClr>
              </a:solidFill>
              <a:round/>
            </a:ln>
            <a:effectLst/>
          </c:spPr>
          <c:invertIfNegative val="0"/>
          <c:cat>
            <c:strRef>
              <c:f>Hoja1!$A$2:$A$5</c:f>
              <c:strCache>
                <c:ptCount val="4"/>
                <c:pt idx="0">
                  <c:v>Facturado entre un 10% y 20% menos</c:v>
                </c:pt>
                <c:pt idx="1">
                  <c:v>Ha superado</c:v>
                </c:pt>
                <c:pt idx="2">
                  <c:v>Facturado entre un 5% y un 10% menos</c:v>
                </c:pt>
                <c:pt idx="3">
                  <c:v>Ha igualado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0.32</c:v>
                </c:pt>
                <c:pt idx="1">
                  <c:v>0.24</c:v>
                </c:pt>
                <c:pt idx="2">
                  <c:v>0.17</c:v>
                </c:pt>
                <c:pt idx="3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5C-461C-9402-88686511F3B6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Columna2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110000"/>
                    <a:satMod val="105000"/>
                    <a:tint val="67000"/>
                  </a:schemeClr>
                </a:gs>
                <a:gs pos="50000">
                  <a:schemeClr val="accent4">
                    <a:lumMod val="105000"/>
                    <a:satMod val="103000"/>
                    <a:tint val="73000"/>
                  </a:schemeClr>
                </a:gs>
                <a:gs pos="100000">
                  <a:schemeClr val="accent4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4">
                  <a:shade val="95000"/>
                </a:schemeClr>
              </a:solidFill>
              <a:round/>
            </a:ln>
            <a:effectLst/>
          </c:spPr>
          <c:invertIfNegative val="0"/>
          <c:cat>
            <c:strRef>
              <c:f>Hoja1!$A$2:$A$5</c:f>
              <c:strCache>
                <c:ptCount val="4"/>
                <c:pt idx="0">
                  <c:v>Facturado entre un 10% y 20% menos</c:v>
                </c:pt>
                <c:pt idx="1">
                  <c:v>Ha superado</c:v>
                </c:pt>
                <c:pt idx="2">
                  <c:v>Facturado entre un 5% y un 10% menos</c:v>
                </c:pt>
                <c:pt idx="3">
                  <c:v>Ha igualado</c:v>
                </c:pt>
              </c:strCache>
            </c:strRef>
          </c:cat>
          <c:val>
            <c:numRef>
              <c:f>Hoja1!$C$2:$C$5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575C-461C-9402-88686511F3B6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Columna1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65000"/>
                    <a:lumMod val="110000"/>
                    <a:satMod val="105000"/>
                    <a:tint val="67000"/>
                  </a:schemeClr>
                </a:gs>
                <a:gs pos="50000">
                  <a:schemeClr val="accent4">
                    <a:tint val="65000"/>
                    <a:lumMod val="105000"/>
                    <a:satMod val="103000"/>
                    <a:tint val="73000"/>
                  </a:schemeClr>
                </a:gs>
                <a:gs pos="100000">
                  <a:schemeClr val="accent4">
                    <a:tint val="65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4">
                  <a:tint val="65000"/>
                  <a:shade val="95000"/>
                </a:schemeClr>
              </a:solidFill>
              <a:round/>
            </a:ln>
            <a:effectLst/>
          </c:spPr>
          <c:invertIfNegative val="0"/>
          <c:cat>
            <c:strRef>
              <c:f>Hoja1!$A$2:$A$5</c:f>
              <c:strCache>
                <c:ptCount val="4"/>
                <c:pt idx="0">
                  <c:v>Facturado entre un 10% y 20% menos</c:v>
                </c:pt>
                <c:pt idx="1">
                  <c:v>Ha superado</c:v>
                </c:pt>
                <c:pt idx="2">
                  <c:v>Facturado entre un 5% y un 10% menos</c:v>
                </c:pt>
                <c:pt idx="3">
                  <c:v>Ha igualado</c:v>
                </c:pt>
              </c:strCache>
            </c:strRef>
          </c:cat>
          <c:val>
            <c:numRef>
              <c:f>Hoja1!$D$2:$D$5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575C-461C-9402-88686511F3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09419695"/>
        <c:axId val="864759343"/>
      </c:barChart>
      <c:catAx>
        <c:axId val="50941969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64759343"/>
        <c:crosses val="autoZero"/>
        <c:auto val="1"/>
        <c:lblAlgn val="ctr"/>
        <c:lblOffset val="100"/>
        <c:noMultiLvlLbl val="0"/>
      </c:catAx>
      <c:valAx>
        <c:axId val="8647593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094196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 dir="row">spagna!$C$7:$H$7</cx:f>
        <cx:lvl ptCount="6">
          <cx:pt idx="0">VACANZA CULTURALE , IN UNA CITTA' D'ARTE</cx:pt>
          <cx:pt idx="1">VACANZA AL MARE</cx:pt>
          <cx:pt idx="2">VACANZA IN MONTAGNA</cx:pt>
          <cx:pt idx="3">VACANZA AL LAGO</cx:pt>
          <cx:pt idx="4">VACANZA ENOGASTRONOMICA</cx:pt>
          <cx:pt idx="5">VACANZA SPORTIVA</cx:pt>
        </cx:lvl>
      </cx:strDim>
      <cx:numDim type="val">
        <cx:f dir="row">spagna!$C$8:$H$8</cx:f>
        <cx:lvl ptCount="6" formatCode="0">
          <cx:pt idx="0">1857.3837384228996</cx:pt>
          <cx:pt idx="1">855.68485849999979</cx:pt>
          <cx:pt idx="2">213.69949199999994</cx:pt>
          <cx:pt idx="3">49.584172999999993</cx:pt>
          <cx:pt idx="4">45.578232500000006</cx:pt>
          <cx:pt idx="5">24.080477999999999</cx:pt>
        </cx:lvl>
      </cx:numDim>
    </cx:data>
  </cx:chartData>
  <cx:chart>
    <cx:title pos="t" align="ctr" overlay="0">
      <cx:tx>
        <cx:rich>
          <a:bodyPr spcFirstLastPara="1" vertOverflow="ellipsis" horzOverflow="overflow" wrap="square" lIns="0" tIns="0" rIns="0" bIns="0" anchor="ctr" anchorCtr="1"/>
          <a:lstStyle/>
          <a:p>
            <a:pPr algn="ctr" rtl="0">
              <a:defRPr/>
            </a:pPr>
            <a:r>
              <a:rPr lang="it-IT" sz="1400" b="0" i="0" u="none" strike="noStrike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/>
              </a:rPr>
              <a:t>Pernottamenti dei </a:t>
            </a:r>
            <a:r>
              <a:rPr lang="it-IT" sz="1400" b="0" i="0" u="none" strike="noStrike" baseline="0"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visitatori</a:t>
            </a:r>
            <a:r>
              <a:rPr lang="it-IT" sz="1400" b="0" i="0" u="none" strike="noStrike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/>
              </a:rPr>
              <a:t> spagnoli in Italia per tipo di vacanza (.000)</a:t>
            </a:r>
          </a:p>
        </cx:rich>
      </cx:tx>
    </cx:title>
    <cx:plotArea>
      <cx:plotAreaRegion>
        <cx:series layoutId="funnel" uniqueId="{C5BDC2C6-2DE1-444B-8374-745FD3A78518}">
          <cx:tx>
            <cx:txData>
              <cx:f>spagna!$B$8</cx:f>
              <cx:v>SPAGNA</cx:v>
            </cx:txData>
          </cx:tx>
          <cx:dataLabels/>
          <cx:dataId val="0"/>
        </cx:series>
      </cx:plotAreaRegion>
      <cx:axis id="0">
        <cx:catScaling/>
        <cx:tickLabels/>
      </cx:axis>
    </cx:plotArea>
  </cx:chart>
  <cx:spPr>
    <a:solidFill>
      <a:schemeClr val="bg1"/>
    </a:solidFill>
  </cx:spPr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 dir="row">spagna!$C$15:$I$15</cx:f>
        <cx:lvl ptCount="7">
          <cx:pt idx="0">VACANZA CULTURALE , IN UNA CITTA' D'ARTE</cx:pt>
          <cx:pt idx="1">VACANZA AL MARE</cx:pt>
          <cx:pt idx="2">VACANZA IN MONTAGNA</cx:pt>
          <cx:pt idx="3">VACANZA AL LAGO</cx:pt>
          <cx:pt idx="4">VACANZA ENOGASTRONOMICA</cx:pt>
          <cx:pt idx="5">VACANZA SPORTIVA</cx:pt>
          <cx:pt idx="6">VACANZA VERDE, AGRITURISMO</cx:pt>
        </cx:lvl>
      </cx:strDim>
      <cx:numDim type="val">
        <cx:f dir="row">spagna!$C$16:$I$16</cx:f>
        <cx:lvl ptCount="7" formatCode="0">
          <cx:pt idx="0">196.29807296175059</cx:pt>
          <cx:pt idx="1">88.512111987214269</cx:pt>
          <cx:pt idx="2">15.616575941999997</cx:pt>
          <cx:pt idx="3">5.4678294569999988</cx:pt>
          <cx:pt idx="4">5.2162710622499997</cx:pt>
          <cx:pt idx="5">2.7946164113333336</cx:pt>
          <cx:pt idx="6">1.3355823689999999</cx:pt>
        </cx:lvl>
      </cx:numDim>
    </cx:data>
  </cx:chartData>
  <cx:chart>
    <cx:title pos="t" align="ctr" overlay="0">
      <cx:tx>
        <cx:txData>
          <cx:v>Spesa dei visitatori spagnoli in Italia per tipo di vacanza (MLN di Euro)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it-IT" sz="14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Spesa dei visitatori spagnoli in Italia per tipo di vacanza (MLN di Euro)</a:t>
          </a:r>
        </a:p>
      </cx:txPr>
    </cx:title>
    <cx:plotArea>
      <cx:plotAreaRegion>
        <cx:series layoutId="funnel" uniqueId="{48046424-005C-4040-A08D-9684E40BA783}">
          <cx:tx>
            <cx:txData>
              <cx:f>spagna!$B$16</cx:f>
              <cx:v>SPAGNA</cx:v>
            </cx:txData>
          </cx:tx>
          <cx:dataLabels/>
          <cx:dataId val="0"/>
        </cx:series>
      </cx:plotAreaRegion>
      <cx:axis id="0">
        <cx:catScaling/>
        <cx:tickLabels/>
      </cx:axis>
    </cx:plotArea>
  </cx:chart>
  <cx:spPr>
    <a:solidFill>
      <a:schemeClr val="bg1"/>
    </a:solidFill>
  </cx:spPr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01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41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41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41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41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41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41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2A227A-5E26-4DC0-A88C-071916C57C25}" type="datetimeFigureOut">
              <a:rPr lang="es-ES" smtClean="0"/>
              <a:t>10/10/2022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F2366F-04A5-4E2A-8CB6-BE92A2D8B032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3615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281FFD-65EC-E7D0-37AD-2D323A0C89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FB8ED62-F898-1EC9-216E-96284FC74D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05A7F5F-080A-1076-B023-E5F43522D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1D09-6928-4363-8FE2-C62C63BC5615}" type="datetimeFigureOut">
              <a:rPr lang="it-IT" smtClean="0"/>
              <a:t>10/10/2022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5504398-0BD9-C89A-B8BA-3937E37F4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0A73E57-4112-D946-217B-7702F9D04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A5E8F-F622-43DD-BE2E-569373D887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422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8265BE-A9E0-31BF-959A-3C71FCF1C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14DD4D2-050A-01B5-E2D9-C013B478FE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8536C39-6278-6BCF-6CCE-32E2BF76A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1D09-6928-4363-8FE2-C62C63BC5615}" type="datetimeFigureOut">
              <a:rPr lang="it-IT" smtClean="0"/>
              <a:t>10/10/2022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974C25F-3A13-1613-25F7-A31A57BF0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C128017-B2AD-EC89-1EF8-55755FC97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A5E8F-F622-43DD-BE2E-569373D887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4790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C01FF85-E09A-30A8-55D1-EB92DB896C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553F3D2-DA18-7333-5C5A-F22278E441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9302089-F86E-5850-82FF-2B458DB09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1D09-6928-4363-8FE2-C62C63BC5615}" type="datetimeFigureOut">
              <a:rPr lang="it-IT" smtClean="0"/>
              <a:t>10/10/2022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04D0321-00C8-7DC1-A696-181CC531F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EF28A95-F81F-67EA-B7F8-1DF75E604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A5E8F-F622-43DD-BE2E-569373D887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2825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C6A1EEB-D6F6-1348-B955-EF66FFE0F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39000" y="6362507"/>
            <a:ext cx="2743200" cy="365125"/>
          </a:xfrm>
        </p:spPr>
        <p:txBody>
          <a:bodyPr tIns="72000" anchor="t" anchorCtr="0"/>
          <a:lstStyle>
            <a:lvl1pPr>
              <a:defRPr sz="9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EE5AA242-03D8-B440-867E-8ADEE3DBE1C2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147FF489-C477-9E4A-A12D-19A4E430EC88}"/>
              </a:ext>
            </a:extLst>
          </p:cNvPr>
          <p:cNvSpPr/>
          <p:nvPr userDrawn="1"/>
        </p:nvSpPr>
        <p:spPr>
          <a:xfrm>
            <a:off x="0" y="1"/>
            <a:ext cx="12192000" cy="82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DF15AA8A-192B-3D41-A202-26A1A1994DC7}"/>
              </a:ext>
            </a:extLst>
          </p:cNvPr>
          <p:cNvCxnSpPr>
            <a:cxnSpLocks/>
          </p:cNvCxnSpPr>
          <p:nvPr userDrawn="1"/>
        </p:nvCxnSpPr>
        <p:spPr>
          <a:xfrm>
            <a:off x="648000" y="6339840"/>
            <a:ext cx="9334200" cy="165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Elemento grafico 16">
            <a:extLst>
              <a:ext uri="{FF2B5EF4-FFF2-40B4-BE49-F238E27FC236}">
                <a16:creationId xmlns:a16="http://schemas.microsoft.com/office/drawing/2014/main" id="{98B069AB-F8D6-3B4D-8910-BF884B3279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18674" y="5731518"/>
            <a:ext cx="2477110" cy="1249663"/>
          </a:xfrm>
          <a:prstGeom prst="rect">
            <a:avLst/>
          </a:prstGeom>
        </p:spPr>
      </p:pic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D89DB2F-2880-6C43-846F-AA90B84147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12192000" cy="747251"/>
          </a:xfrm>
        </p:spPr>
        <p:txBody>
          <a:bodyPr lIns="648000" tIns="288000" rIns="648000" bIns="0">
            <a:normAutofit/>
          </a:bodyPr>
          <a:lstStyle>
            <a:lvl1pPr marL="0" indent="0">
              <a:buNone/>
              <a:defRPr sz="3000" b="1" i="0" cap="all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it-IT" dirty="0"/>
              <a:t>FARE CLIC PER MODIFICARE IL TITOLO DELLA DIAPOSITIVA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4472AF19-5019-1640-AA7A-E921988F56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00" y="6356349"/>
            <a:ext cx="2842452" cy="371283"/>
          </a:xfrm>
        </p:spPr>
        <p:txBody>
          <a:bodyPr lIns="0" tIns="72000" rIns="0" bIns="0">
            <a:normAutofit/>
          </a:bodyPr>
          <a:lstStyle>
            <a:lvl1pPr marL="0" indent="0">
              <a:buNone/>
              <a:defRPr sz="900" b="0" i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dirty="0"/>
              <a:t>Fare clic per modificare le note</a:t>
            </a:r>
          </a:p>
        </p:txBody>
      </p:sp>
    </p:spTree>
    <p:extLst>
      <p:ext uri="{BB962C8B-B14F-4D97-AF65-F5344CB8AC3E}">
        <p14:creationId xmlns:p14="http://schemas.microsoft.com/office/powerpoint/2010/main" val="1818213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FBD6B2-FF9B-22DA-387B-E8C4F12EA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10F9465-508E-28F9-16CB-AE2D7D6777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71722EC-7D1F-8075-474E-AE4D134F1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1D09-6928-4363-8FE2-C62C63BC5615}" type="datetimeFigureOut">
              <a:rPr lang="it-IT" smtClean="0"/>
              <a:t>10/10/2022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1BD533B-F27B-7732-BFD9-4E98E5B1B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29C6B64-7834-B268-D1B1-5F0492BBF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A5E8F-F622-43DD-BE2E-569373D887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5721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A82130-F1FC-7686-9494-6C800543F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0F3BFF0-FB70-2746-1C3C-C105AA38F9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85591F1-8747-6199-34F0-F9DBA7647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1D09-6928-4363-8FE2-C62C63BC5615}" type="datetimeFigureOut">
              <a:rPr lang="it-IT" smtClean="0"/>
              <a:t>10/10/2022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2C6EF8C-E9A5-8910-F267-9F353040D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7F589A-E124-2C68-C5BE-F72B2C3EA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A5E8F-F622-43DD-BE2E-569373D887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3606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08635C-1EC1-4DF6-D85E-FB49066D8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77C3457-3353-063A-2CEC-2CC4A3203A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FC96F93-BA20-B71D-3DCD-26540EE413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F9D686A-343D-D82D-F4F8-B84489B66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1D09-6928-4363-8FE2-C62C63BC5615}" type="datetimeFigureOut">
              <a:rPr lang="it-IT" smtClean="0"/>
              <a:t>10/10/2022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517F803-CF0C-BA7D-D220-2F3DCCBCB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70DEC82-E252-B417-11AA-758CD0BB3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A5E8F-F622-43DD-BE2E-569373D887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036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A08EF2-FB4F-E8EF-5347-3C70E3666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0DFB509-02EB-96ED-1AED-048971A52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3553148-9D84-7F13-82C2-1F8C29BB75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16750A9-E1E4-258B-3C09-0D951A320E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966CDEA-9A4E-6196-2A52-1E640BBDE8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6CA3535-8FEF-FBEC-1CF5-89AFC6BB4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1D09-6928-4363-8FE2-C62C63BC5615}" type="datetimeFigureOut">
              <a:rPr lang="it-IT" smtClean="0"/>
              <a:t>10/10/2022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E8E23D1-9B07-30DD-98DE-7DF6F2A93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A024A0A-EEED-C5E5-3211-63AEC7A7B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A5E8F-F622-43DD-BE2E-569373D887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1126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BE46B8-8975-FF7F-F84A-3DCD01F33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593B026-7CDB-CE78-A433-4A777F705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1D09-6928-4363-8FE2-C62C63BC5615}" type="datetimeFigureOut">
              <a:rPr lang="it-IT" smtClean="0"/>
              <a:t>10/10/2022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C8ACC46-66ED-74F4-9E71-1DE45115D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8C4F141-3045-80EF-4E83-C1FCAA17E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A5E8F-F622-43DD-BE2E-569373D887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3186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7ECCD08-4CB2-C9E4-EFF1-10FF7348B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1D09-6928-4363-8FE2-C62C63BC5615}" type="datetimeFigureOut">
              <a:rPr lang="it-IT" smtClean="0"/>
              <a:t>10/10/2022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4259747-6C2D-A9F8-D14D-DF99D6A3A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847F2AC-EEBD-1248-AF9A-17FD1BA59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A5E8F-F622-43DD-BE2E-569373D887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7017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BF884C-496A-F59B-354F-1A1BA4A2F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D80AD41-E900-C9A3-95B6-3A2FCAD86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56B38FE-0317-6934-E12F-E64F840C7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B61E0E6-8D4C-D0E4-BA14-37DAEF3A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1D09-6928-4363-8FE2-C62C63BC5615}" type="datetimeFigureOut">
              <a:rPr lang="it-IT" smtClean="0"/>
              <a:t>10/10/2022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CC688CF-29F8-DDF0-D2EB-D8C2C25B2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BB76ADE-A455-4AFB-1274-03E9D2390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A5E8F-F622-43DD-BE2E-569373D887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09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B4F9F5-82EA-7231-4BC8-0547C6780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3DE4EC2-92B5-D4C4-AC7B-CBE60CAFE5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72E23A6-5B3E-1AA6-E221-C738C23D4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EF16CB4-8331-4C07-99A3-3882FEDF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1D09-6928-4363-8FE2-C62C63BC5615}" type="datetimeFigureOut">
              <a:rPr lang="it-IT" smtClean="0"/>
              <a:t>10/10/2022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02A59B4-1A25-4EF7-7A03-A7D9ECED6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F01859B-39A8-8189-906D-5559692DE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A5E8F-F622-43DD-BE2E-569373D887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5269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099996E-C5A1-B021-E08B-18786632A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89C9597-3680-E9F0-2397-63B701E4F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AE0C75D-2575-55CC-9CDA-88014AC6A7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21D09-6928-4363-8FE2-C62C63BC5615}" type="datetimeFigureOut">
              <a:rPr lang="it-IT" smtClean="0"/>
              <a:t>10/10/2022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9716428-65FF-3A90-A38C-64EC14F0DE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97B0BD-931B-8344-E9C3-09208ACC67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A5E8F-F622-43DD-BE2E-569373D887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7572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4.xml"/><Relationship Id="rId5" Type="http://schemas.openxmlformats.org/officeDocument/2006/relationships/image" Target="../media/image26.png"/><Relationship Id="rId4" Type="http://schemas.microsoft.com/office/2014/relationships/chartEx" Target="../charts/chartEx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5.xml"/><Relationship Id="rId5" Type="http://schemas.openxmlformats.org/officeDocument/2006/relationships/image" Target="../media/image28.png"/><Relationship Id="rId4" Type="http://schemas.microsoft.com/office/2014/relationships/chartEx" Target="../charts/chartEx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8.xml"/><Relationship Id="rId5" Type="http://schemas.openxmlformats.org/officeDocument/2006/relationships/image" Target="../media/image30.jp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B44DBC6-0E68-CC45-8867-2CE6AFFE87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230" b="82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42BB359-5FA4-8C49-9414-F9D0D6306EF1}"/>
              </a:ext>
            </a:extLst>
          </p:cNvPr>
          <p:cNvSpPr/>
          <p:nvPr/>
        </p:nvSpPr>
        <p:spPr>
          <a:xfrm>
            <a:off x="539999" y="587829"/>
            <a:ext cx="11129917" cy="5612069"/>
          </a:xfrm>
          <a:prstGeom prst="rect">
            <a:avLst/>
          </a:prstGeom>
          <a:gradFill>
            <a:gsLst>
              <a:gs pos="3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423A366-A6DF-5C45-8442-A062BAFAC9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1" y="1110177"/>
            <a:ext cx="1762790" cy="696045"/>
          </a:xfrm>
          <a:prstGeom prst="rect">
            <a:avLst/>
          </a:prstGeom>
        </p:spPr>
      </p:pic>
      <p:sp>
        <p:nvSpPr>
          <p:cNvPr id="7" name="Titolo 20">
            <a:extLst>
              <a:ext uri="{FF2B5EF4-FFF2-40B4-BE49-F238E27FC236}">
                <a16:creationId xmlns:a16="http://schemas.microsoft.com/office/drawing/2014/main" id="{97C3C722-AC34-A747-8468-108977C48058}"/>
              </a:ext>
            </a:extLst>
          </p:cNvPr>
          <p:cNvSpPr txBox="1">
            <a:spLocks/>
          </p:cNvSpPr>
          <p:nvPr/>
        </p:nvSpPr>
        <p:spPr>
          <a:xfrm>
            <a:off x="1080001" y="2591456"/>
            <a:ext cx="6344112" cy="121800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i="0" kern="1200" cap="all" baseline="0">
                <a:solidFill>
                  <a:schemeClr val="accent1"/>
                </a:solidFill>
                <a:latin typeface="Antonio Light" pitchFamily="2" charset="77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it-IT" dirty="0" err="1">
                <a:latin typeface="Franklin Gothic Medium Cond" panose="020B0606030402020204" pitchFamily="34" charset="0"/>
              </a:rPr>
              <a:t>Ttg</a:t>
            </a:r>
            <a:r>
              <a:rPr lang="it-IT" dirty="0">
                <a:latin typeface="Franklin Gothic Medium Cond" panose="020B0606030402020204" pitchFamily="34" charset="0"/>
              </a:rPr>
              <a:t> 2022</a:t>
            </a:r>
          </a:p>
          <a:p>
            <a:pPr algn="l"/>
            <a:r>
              <a:rPr lang="it-IT" dirty="0">
                <a:latin typeface="Franklin Gothic Medium Cond" panose="020B0606030402020204" pitchFamily="34" charset="0"/>
              </a:rPr>
              <a:t>Seminari </a:t>
            </a:r>
            <a:r>
              <a:rPr lang="it-IT" dirty="0" err="1">
                <a:latin typeface="Franklin Gothic Medium Cond" panose="020B0606030402020204" pitchFamily="34" charset="0"/>
              </a:rPr>
              <a:t>enit</a:t>
            </a:r>
            <a:endParaRPr lang="it-IT" dirty="0">
              <a:latin typeface="Franklin Gothic Medium Cond" panose="020B0606030402020204" pitchFamily="34" charset="0"/>
            </a:endParaRPr>
          </a:p>
        </p:txBody>
      </p:sp>
      <p:sp>
        <p:nvSpPr>
          <p:cNvPr id="8" name="Segnaposto testo 23">
            <a:extLst>
              <a:ext uri="{FF2B5EF4-FFF2-40B4-BE49-F238E27FC236}">
                <a16:creationId xmlns:a16="http://schemas.microsoft.com/office/drawing/2014/main" id="{69301A94-154D-D049-B35A-D243E67C6EDB}"/>
              </a:ext>
            </a:extLst>
          </p:cNvPr>
          <p:cNvSpPr txBox="1">
            <a:spLocks/>
          </p:cNvSpPr>
          <p:nvPr/>
        </p:nvSpPr>
        <p:spPr>
          <a:xfrm>
            <a:off x="1080001" y="3858559"/>
            <a:ext cx="4892439" cy="8536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accent1"/>
                </a:solidFill>
                <a:latin typeface="Barlow Light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2800" dirty="0">
              <a:latin typeface="Franklin Gothic Medium" panose="020B0603020102020204" pitchFamily="34" charset="0"/>
            </a:endParaRPr>
          </a:p>
          <a:p>
            <a:r>
              <a:rPr lang="it-IT" sz="2800" dirty="0">
                <a:latin typeface="Franklin Gothic Medium" panose="020B0603020102020204" pitchFamily="34" charset="0"/>
              </a:rPr>
              <a:t>Focus Europa: la Spagna</a:t>
            </a:r>
          </a:p>
        </p:txBody>
      </p:sp>
    </p:spTree>
    <p:extLst>
      <p:ext uri="{BB962C8B-B14F-4D97-AF65-F5344CB8AC3E}">
        <p14:creationId xmlns:p14="http://schemas.microsoft.com/office/powerpoint/2010/main" val="2158324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6"/>
          <p:cNvPicPr preferRelativeResize="0"/>
          <p:nvPr/>
        </p:nvPicPr>
        <p:blipFill rotWithShape="1">
          <a:blip r:embed="rId3">
            <a:alphaModFix/>
          </a:blip>
          <a:srcRect t="7812" b="7811"/>
          <a:stretch/>
        </p:blipFill>
        <p:spPr>
          <a:xfrm flipH="1">
            <a:off x="0" y="0"/>
            <a:ext cx="12192000" cy="6849602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6"/>
          <p:cNvSpPr/>
          <p:nvPr/>
        </p:nvSpPr>
        <p:spPr>
          <a:xfrm>
            <a:off x="0" y="-8398"/>
            <a:ext cx="6096000" cy="6858000"/>
          </a:xfrm>
          <a:prstGeom prst="rect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6"/>
          <p:cNvSpPr/>
          <p:nvPr/>
        </p:nvSpPr>
        <p:spPr>
          <a:xfrm>
            <a:off x="409075" y="587829"/>
            <a:ext cx="5686926" cy="56120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6"/>
          <p:cNvSpPr txBox="1"/>
          <p:nvPr/>
        </p:nvSpPr>
        <p:spPr>
          <a:xfrm>
            <a:off x="539999" y="833814"/>
            <a:ext cx="5591828" cy="850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it-IT" sz="2800" b="0" i="0" u="none" strike="noStrike" cap="none" dirty="0">
                <a:solidFill>
                  <a:schemeClr val="lt1"/>
                </a:solidFill>
                <a:latin typeface="Franklin Gothic Medium" panose="020B0603020102020204" pitchFamily="34" charset="0"/>
                <a:ea typeface="Libre Franklin"/>
                <a:cs typeface="Libre Franklin"/>
                <a:sym typeface="Libre Franklin"/>
              </a:rPr>
              <a:t>I viaggi degli spagnoli</a:t>
            </a:r>
            <a:endParaRPr sz="2800" dirty="0">
              <a:latin typeface="Franklin Gothic Medium" panose="020B0603020102020204" pitchFamily="34" charset="0"/>
            </a:endParaRP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5E56BA4C-4FD1-0CBB-2EF4-F11A0FA9B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999" y="1503275"/>
            <a:ext cx="5556001" cy="4696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tabLst>
                <a:tab pos="101600" algn="l"/>
              </a:tabLst>
              <a:defRPr sz="1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101600" algn="l"/>
              </a:tabLst>
              <a:defRPr sz="1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101600" algn="l"/>
              </a:tabLst>
              <a:defRPr sz="1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101600" algn="l"/>
              </a:tabLst>
              <a:defRPr sz="1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101600" algn="l"/>
              </a:tabLst>
              <a:defRPr sz="1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101600" algn="l"/>
              </a:tabLst>
              <a:defRPr sz="1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101600" algn="l"/>
              </a:tabLst>
              <a:defRPr sz="1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101600" algn="l"/>
              </a:tabLst>
              <a:defRPr sz="1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101600" algn="l"/>
              </a:tabLst>
              <a:defRPr sz="1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</a:pPr>
            <a:endParaRPr lang="it-IT" altLang="es-ES" sz="1600" b="0" i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it-IT" altLang="es-ES" sz="2000" b="0" dirty="0">
                <a:solidFill>
                  <a:srgbClr val="522900"/>
                </a:solidFill>
                <a:latin typeface="Arial" panose="020B0604020202020204" pitchFamily="34" charset="0"/>
              </a:rPr>
              <a:t> </a:t>
            </a:r>
            <a:r>
              <a:rPr lang="it-IT" altLang="es-ES" sz="2000" b="0" dirty="0">
                <a:latin typeface="Franklin Gothic Medium" panose="020B0603020102020204" pitchFamily="34" charset="0"/>
              </a:rPr>
              <a:t>144,4  milioni di viaggi nel 2019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it-IT" altLang="es-ES" sz="2000" b="0" dirty="0">
                <a:latin typeface="Franklin Gothic Medium" panose="020B0603020102020204" pitchFamily="34" charset="0"/>
              </a:rPr>
              <a:t>   142,9 milioni di viaggi nel 2021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it-IT" altLang="es-ES" sz="2000" b="0" dirty="0">
                <a:latin typeface="Franklin Gothic Medium" panose="020B0603020102020204" pitchFamily="34" charset="0"/>
              </a:rPr>
              <a:t>   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it-IT" altLang="es-ES" sz="2000" b="0" dirty="0">
                <a:latin typeface="Franklin Gothic Medium" panose="020B0603020102020204" pitchFamily="34" charset="0"/>
              </a:rPr>
              <a:t> 76,74 milioni di viaggi nel I semestre 2022 </a:t>
            </a:r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</a:pPr>
            <a:endParaRPr lang="it-IT" altLang="es-ES" sz="2000" b="0" dirty="0">
              <a:latin typeface="Franklin Gothic Medium" panose="020B0603020102020204" pitchFamily="34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it-IT" altLang="es-ES" sz="2000" b="0" dirty="0">
                <a:latin typeface="Franklin Gothic Medium" panose="020B0603020102020204" pitchFamily="34" charset="0"/>
              </a:rPr>
              <a:t> 20,12 milioni di viaggi all’estero nel 2019 </a:t>
            </a:r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</a:pPr>
            <a:r>
              <a:rPr lang="it-IT" altLang="es-ES" sz="2000" b="0" dirty="0">
                <a:latin typeface="Franklin Gothic Medium" panose="020B0603020102020204" pitchFamily="34" charset="0"/>
              </a:rPr>
              <a:t>       7,2  milioni di viaggi all’estero nel 2021</a:t>
            </a:r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</a:pPr>
            <a:endParaRPr lang="it-IT" altLang="es-ES" sz="2000" b="0" dirty="0">
              <a:latin typeface="Franklin Gothic Medium" panose="020B0603020102020204" pitchFamily="34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it-IT" altLang="es-ES" sz="2000" b="0" dirty="0">
                <a:latin typeface="Franklin Gothic Medium" panose="020B0603020102020204" pitchFamily="34" charset="0"/>
              </a:rPr>
              <a:t> 5,96 milioni di viaggi all’estero nel I semestre 2022</a:t>
            </a:r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it-IT" altLang="es-ES" sz="2000" b="0" i="1" dirty="0"/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</a:pPr>
            <a:endParaRPr lang="it-IT" altLang="es-ES" sz="1800" b="0" i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F50DB054-4F79-8041-BF21-FFB56410AFC0}"/>
              </a:ext>
            </a:extLst>
          </p:cNvPr>
          <p:cNvSpPr/>
          <p:nvPr/>
        </p:nvSpPr>
        <p:spPr>
          <a:xfrm>
            <a:off x="6096000" y="0"/>
            <a:ext cx="6096000" cy="6857999"/>
          </a:xfrm>
          <a:prstGeom prst="rect">
            <a:avLst/>
          </a:prstGeom>
          <a:gradFill>
            <a:gsLst>
              <a:gs pos="15000">
                <a:schemeClr val="accent1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90702473-AC0F-F24F-B8F5-2B78E69B37E6}"/>
              </a:ext>
            </a:extLst>
          </p:cNvPr>
          <p:cNvCxnSpPr>
            <a:cxnSpLocks/>
          </p:cNvCxnSpPr>
          <p:nvPr/>
        </p:nvCxnSpPr>
        <p:spPr>
          <a:xfrm flipH="1">
            <a:off x="536441" y="6112619"/>
            <a:ext cx="956228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>
            <a:extLst>
              <a:ext uri="{FF2B5EF4-FFF2-40B4-BE49-F238E27FC236}">
                <a16:creationId xmlns:a16="http://schemas.microsoft.com/office/drawing/2014/main" id="{F6B32B56-9914-6E47-BDAE-23569A481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2249" y="6096402"/>
            <a:ext cx="1129749" cy="445588"/>
          </a:xfrm>
          <a:prstGeom prst="rect">
            <a:avLst/>
          </a:prstGeom>
        </p:spPr>
      </p:pic>
      <p:sp>
        <p:nvSpPr>
          <p:cNvPr id="16" name="Segnaposto numero diapositiva 5">
            <a:extLst>
              <a:ext uri="{FF2B5EF4-FFF2-40B4-BE49-F238E27FC236}">
                <a16:creationId xmlns:a16="http://schemas.microsoft.com/office/drawing/2014/main" id="{D994A87E-5D46-CD90-A648-FF1785D0BCD9}"/>
              </a:ext>
            </a:extLst>
          </p:cNvPr>
          <p:cNvSpPr txBox="1">
            <a:spLocks/>
          </p:cNvSpPr>
          <p:nvPr/>
        </p:nvSpPr>
        <p:spPr>
          <a:xfrm>
            <a:off x="536441" y="6112619"/>
            <a:ext cx="1866601" cy="42937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it-IT"/>
            </a:defPPr>
            <a:lvl1pPr marL="0" algn="l" defTabSz="914400" rtl="0" eaLnBrk="1" latinLnBrk="0" hangingPunct="1">
              <a:defRPr sz="900" b="0" i="0" kern="1200">
                <a:solidFill>
                  <a:schemeClr val="bg1"/>
                </a:solidFill>
                <a:latin typeface="Barlow" pitchFamily="2" charset="77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dirty="0">
              <a:solidFill>
                <a:schemeClr val="tx2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CAE4C67-DCA1-ED55-E9A3-36535D49FC65}"/>
              </a:ext>
            </a:extLst>
          </p:cNvPr>
          <p:cNvSpPr txBox="1">
            <a:spLocks/>
          </p:cNvSpPr>
          <p:nvPr/>
        </p:nvSpPr>
        <p:spPr>
          <a:xfrm>
            <a:off x="652881" y="309039"/>
            <a:ext cx="8666933" cy="4154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0" kern="1200">
                <a:solidFill>
                  <a:schemeClr val="accent1"/>
                </a:solidFill>
                <a:latin typeface="Antonio Light" pitchFamily="2" charset="77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it-IT" dirty="0">
                <a:latin typeface="Franklin Gothic Medium Cond" panose="020B0606030402020204" pitchFamily="34" charset="0"/>
              </a:rPr>
              <a:t>Viaggi degli spagnoli all’estero tra gennaio e maggio 2022</a:t>
            </a:r>
          </a:p>
        </p:txBody>
      </p:sp>
      <p:sp>
        <p:nvSpPr>
          <p:cNvPr id="7" name="Segnaposto testo 3">
            <a:extLst>
              <a:ext uri="{FF2B5EF4-FFF2-40B4-BE49-F238E27FC236}">
                <a16:creationId xmlns:a16="http://schemas.microsoft.com/office/drawing/2014/main" id="{E841D29D-051F-5EF7-1AC6-9C19380D05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2881" y="6281620"/>
            <a:ext cx="2397760" cy="260372"/>
          </a:xfrm>
        </p:spPr>
        <p:txBody>
          <a:bodyPr>
            <a:normAutofit fontScale="92500"/>
          </a:bodyPr>
          <a:lstStyle/>
          <a:p>
            <a:pPr algn="l"/>
            <a:r>
              <a:rPr lang="it-IT" sz="1100" dirty="0"/>
              <a:t>Fonte: Istituto Nazionale di Statistica (INE)</a:t>
            </a:r>
          </a:p>
        </p:txBody>
      </p:sp>
      <p:graphicFrame>
        <p:nvGraphicFramePr>
          <p:cNvPr id="3" name="Tabla 4">
            <a:extLst>
              <a:ext uri="{FF2B5EF4-FFF2-40B4-BE49-F238E27FC236}">
                <a16:creationId xmlns:a16="http://schemas.microsoft.com/office/drawing/2014/main" id="{4D37A8B2-2E20-B68B-2FCF-2B4FF5DEA3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4800284"/>
              </p:ext>
            </p:extLst>
          </p:nvPr>
        </p:nvGraphicFramePr>
        <p:xfrm>
          <a:off x="673768" y="1246651"/>
          <a:ext cx="6578947" cy="434848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476557">
                  <a:extLst>
                    <a:ext uri="{9D8B030D-6E8A-4147-A177-3AD203B41FA5}">
                      <a16:colId xmlns:a16="http://schemas.microsoft.com/office/drawing/2014/main" val="3532152795"/>
                    </a:ext>
                  </a:extLst>
                </a:gridCol>
                <a:gridCol w="1411636">
                  <a:extLst>
                    <a:ext uri="{9D8B030D-6E8A-4147-A177-3AD203B41FA5}">
                      <a16:colId xmlns:a16="http://schemas.microsoft.com/office/drawing/2014/main" val="3270024083"/>
                    </a:ext>
                  </a:extLst>
                </a:gridCol>
                <a:gridCol w="1745673">
                  <a:extLst>
                    <a:ext uri="{9D8B030D-6E8A-4147-A177-3AD203B41FA5}">
                      <a16:colId xmlns:a16="http://schemas.microsoft.com/office/drawing/2014/main" val="993325257"/>
                    </a:ext>
                  </a:extLst>
                </a:gridCol>
                <a:gridCol w="1436914">
                  <a:extLst>
                    <a:ext uri="{9D8B030D-6E8A-4147-A177-3AD203B41FA5}">
                      <a16:colId xmlns:a16="http://schemas.microsoft.com/office/drawing/2014/main" val="2947490978"/>
                    </a:ext>
                  </a:extLst>
                </a:gridCol>
                <a:gridCol w="1508167">
                  <a:extLst>
                    <a:ext uri="{9D8B030D-6E8A-4147-A177-3AD203B41FA5}">
                      <a16:colId xmlns:a16="http://schemas.microsoft.com/office/drawing/2014/main" val="26594743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solidFill>
                      <a:srgbClr val="7BBE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PAESE</a:t>
                      </a:r>
                    </a:p>
                  </a:txBody>
                  <a:tcPr anchor="ctr">
                    <a:solidFill>
                      <a:srgbClr val="7BBE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err="1"/>
                        <a:t>Gennaio-maggio</a:t>
                      </a:r>
                      <a:r>
                        <a:rPr lang="es-ES" dirty="0"/>
                        <a:t> 2022</a:t>
                      </a:r>
                    </a:p>
                  </a:txBody>
                  <a:tcPr anchor="ctr">
                    <a:solidFill>
                      <a:srgbClr val="7BBE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err="1"/>
                        <a:t>Maggio</a:t>
                      </a:r>
                      <a:r>
                        <a:rPr lang="es-ES" dirty="0"/>
                        <a:t> 2022</a:t>
                      </a:r>
                    </a:p>
                  </a:txBody>
                  <a:tcPr anchor="ctr">
                    <a:solidFill>
                      <a:srgbClr val="7BBE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err="1"/>
                        <a:t>Durata</a:t>
                      </a:r>
                      <a:r>
                        <a:rPr lang="es-ES" dirty="0"/>
                        <a:t> media (</a:t>
                      </a:r>
                      <a:r>
                        <a:rPr lang="es-ES" dirty="0" err="1"/>
                        <a:t>giorni</a:t>
                      </a:r>
                      <a:r>
                        <a:rPr lang="es-ES" dirty="0"/>
                        <a:t>)</a:t>
                      </a:r>
                    </a:p>
                  </a:txBody>
                  <a:tcPr anchor="ctr">
                    <a:solidFill>
                      <a:srgbClr val="7BB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4246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Francia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/>
                        <a:t>2.393.888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/>
                        <a:t>504.812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2,8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76366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/>
                        <a:t>Portogallo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/>
                        <a:t>1.774.354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/>
                        <a:t>411.357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2,2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5735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Italia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/>
                        <a:t>679.694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/>
                        <a:t>171.611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4,2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988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Andorra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/>
                        <a:t>378.987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/>
                        <a:t>37.845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3928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/>
                        <a:t>Marocco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/>
                        <a:t>357.814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/>
                        <a:t>87.171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2,0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4606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/>
                        <a:t>Regno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Unito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/>
                        <a:t>353.683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/>
                        <a:t>90.197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4,5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90713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Germania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/>
                        <a:t>349.087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/>
                        <a:t>90.529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4,9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23208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USA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/>
                        <a:t>184.225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/>
                        <a:t>43.719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8,7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9692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/>
                        <a:t>Paesi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Bassi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/>
                        <a:t>148.611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/>
                        <a:t>35.833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4,8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18979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/>
                        <a:t>Belgio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/>
                        <a:t>137.171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/>
                        <a:t>32.516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4,4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9509264"/>
                  </a:ext>
                </a:extLst>
              </a:tr>
            </a:tbl>
          </a:graphicData>
        </a:graphic>
      </p:graphicFrame>
      <p:sp>
        <p:nvSpPr>
          <p:cNvPr id="5" name="Titolo 1">
            <a:extLst>
              <a:ext uri="{FF2B5EF4-FFF2-40B4-BE49-F238E27FC236}">
                <a16:creationId xmlns:a16="http://schemas.microsoft.com/office/drawing/2014/main" id="{C7EE00C4-7BDD-102D-5AFD-1F2CF94AF998}"/>
              </a:ext>
            </a:extLst>
          </p:cNvPr>
          <p:cNvSpPr txBox="1">
            <a:spLocks/>
          </p:cNvSpPr>
          <p:nvPr/>
        </p:nvSpPr>
        <p:spPr>
          <a:xfrm>
            <a:off x="7761776" y="2232650"/>
            <a:ext cx="3921163" cy="166199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0" kern="1200">
                <a:solidFill>
                  <a:schemeClr val="accent1"/>
                </a:solidFill>
                <a:latin typeface="Antonio Light" pitchFamily="2" charset="77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it-IT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il numero di turisti spagnoli che si sono recati in altri continenti è aumentato del 93% tra gennaio e maggio rispetto al 2021, superando le 930.000 persone.</a:t>
            </a:r>
          </a:p>
        </p:txBody>
      </p:sp>
    </p:spTree>
    <p:extLst>
      <p:ext uri="{BB962C8B-B14F-4D97-AF65-F5344CB8AC3E}">
        <p14:creationId xmlns:p14="http://schemas.microsoft.com/office/powerpoint/2010/main" val="990795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5"/>
          <p:cNvSpPr/>
          <p:nvPr/>
        </p:nvSpPr>
        <p:spPr>
          <a:xfrm>
            <a:off x="6096000" y="0"/>
            <a:ext cx="6096000" cy="6857999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15000">
                <a:schemeClr val="bg1">
                  <a:lumMod val="65000"/>
                </a:scheme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5" name="Google Shape;285;p25"/>
          <p:cNvPicPr preferRelativeResize="0"/>
          <p:nvPr/>
        </p:nvPicPr>
        <p:blipFill rotWithShape="1">
          <a:blip r:embed="rId3">
            <a:alphaModFix/>
          </a:blip>
          <a:srcRect t="4500" r="9463"/>
          <a:stretch/>
        </p:blipFill>
        <p:spPr>
          <a:xfrm>
            <a:off x="6449817" y="1867974"/>
            <a:ext cx="5202181" cy="365462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6" name="Google Shape;286;p25"/>
          <p:cNvCxnSpPr/>
          <p:nvPr/>
        </p:nvCxnSpPr>
        <p:spPr>
          <a:xfrm rot="10800000">
            <a:off x="536441" y="6112619"/>
            <a:ext cx="9562281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87" name="Google Shape;287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22249" y="6096402"/>
            <a:ext cx="1129749" cy="445588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25"/>
          <p:cNvSpPr txBox="1"/>
          <p:nvPr/>
        </p:nvSpPr>
        <p:spPr>
          <a:xfrm>
            <a:off x="536439" y="504400"/>
            <a:ext cx="5913378" cy="1218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bre Franklin Medium"/>
              <a:buNone/>
            </a:pPr>
            <a:r>
              <a:rPr lang="it-IT" sz="2800" dirty="0">
                <a:solidFill>
                  <a:schemeClr val="accen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Viaggiatori spagnoli all’estero per regione di residenza </a:t>
            </a:r>
            <a:r>
              <a:rPr lang="it-IT" sz="2000" dirty="0">
                <a:solidFill>
                  <a:schemeClr val="accen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(dati 2019)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bre Franklin Medium"/>
              <a:buNone/>
            </a:pPr>
            <a:endParaRPr sz="3000" b="0" i="0" u="none" strike="noStrike" cap="none" dirty="0">
              <a:solidFill>
                <a:schemeClr val="accen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291" name="Google Shape;291;p25"/>
          <p:cNvSpPr txBox="1"/>
          <p:nvPr/>
        </p:nvSpPr>
        <p:spPr>
          <a:xfrm>
            <a:off x="536441" y="6112619"/>
            <a:ext cx="1866601" cy="429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9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12</a:t>
            </a:fld>
            <a:endParaRPr sz="900" b="0" i="0" u="none" strike="noStrike" cap="none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graphicFrame>
        <p:nvGraphicFramePr>
          <p:cNvPr id="2" name="Chart 3">
            <a:extLst>
              <a:ext uri="{FF2B5EF4-FFF2-40B4-BE49-F238E27FC236}">
                <a16:creationId xmlns:a16="http://schemas.microsoft.com/office/drawing/2014/main" id="{A1837BB9-6EE4-3F24-55E7-E5F061B1EC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6397935"/>
              </p:ext>
            </p:extLst>
          </p:nvPr>
        </p:nvGraphicFramePr>
        <p:xfrm>
          <a:off x="741463" y="1274428"/>
          <a:ext cx="5030537" cy="48417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9;p10">
            <a:extLst>
              <a:ext uri="{FF2B5EF4-FFF2-40B4-BE49-F238E27FC236}">
                <a16:creationId xmlns:a16="http://schemas.microsoft.com/office/drawing/2014/main" id="{BB047924-53D7-3D4F-D5AC-A0A4C60E2327}"/>
              </a:ext>
            </a:extLst>
          </p:cNvPr>
          <p:cNvSpPr/>
          <p:nvPr/>
        </p:nvSpPr>
        <p:spPr>
          <a:xfrm rot="10800000">
            <a:off x="0" y="-4334"/>
            <a:ext cx="12192000" cy="6862333"/>
          </a:xfrm>
          <a:prstGeom prst="rect">
            <a:avLst/>
          </a:prstGeom>
          <a:gradFill>
            <a:gsLst>
              <a:gs pos="0">
                <a:schemeClr val="accent1"/>
              </a:gs>
              <a:gs pos="55000">
                <a:schemeClr val="accent1"/>
              </a:gs>
              <a:gs pos="100000">
                <a:srgbClr val="0058A5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29BBA7A-A2E5-409B-BFC2-792FA14275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6146377"/>
            <a:ext cx="2397760" cy="260372"/>
          </a:xfrm>
        </p:spPr>
        <p:txBody>
          <a:bodyPr>
            <a:normAutofit fontScale="92500"/>
          </a:bodyPr>
          <a:lstStyle/>
          <a:p>
            <a:pPr algn="l"/>
            <a:r>
              <a:rPr lang="it-IT" sz="1100" dirty="0"/>
              <a:t>Fonte: Istituto Nazionale di Statistica (INE)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A7B1E8F-1714-4434-875B-46C8E6014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AA242-03D8-B440-867E-8ADEE3DBE1C2}" type="slidenum">
              <a:rPr lang="it-IT" smtClean="0"/>
              <a:pPr/>
              <a:t>13</a:t>
            </a:fld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C9C0D34-9D96-42DE-8632-FAEB4543D9AA}"/>
              </a:ext>
            </a:extLst>
          </p:cNvPr>
          <p:cNvSpPr txBox="1"/>
          <p:nvPr/>
        </p:nvSpPr>
        <p:spPr>
          <a:xfrm>
            <a:off x="7700460" y="2743856"/>
            <a:ext cx="39515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Top-10 dei Paesi più visitati dagli abitanti delle città pìù popolate della Spagna durante il mese di maggio 2022.</a:t>
            </a:r>
            <a:endParaRPr lang="it-IT" sz="2400" b="1" dirty="0"/>
          </a:p>
        </p:txBody>
      </p:sp>
      <p:cxnSp>
        <p:nvCxnSpPr>
          <p:cNvPr id="11" name="Connettore 1 6">
            <a:extLst>
              <a:ext uri="{FF2B5EF4-FFF2-40B4-BE49-F238E27FC236}">
                <a16:creationId xmlns:a16="http://schemas.microsoft.com/office/drawing/2014/main" id="{70D55E0D-35E5-BD1F-3ACD-6A80DE758935}"/>
              </a:ext>
            </a:extLst>
          </p:cNvPr>
          <p:cNvCxnSpPr>
            <a:cxnSpLocks/>
          </p:cNvCxnSpPr>
          <p:nvPr/>
        </p:nvCxnSpPr>
        <p:spPr>
          <a:xfrm flipH="1">
            <a:off x="536441" y="6112619"/>
            <a:ext cx="956228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magine 11">
            <a:extLst>
              <a:ext uri="{FF2B5EF4-FFF2-40B4-BE49-F238E27FC236}">
                <a16:creationId xmlns:a16="http://schemas.microsoft.com/office/drawing/2014/main" id="{2F2B0191-DC8D-133D-64CB-4C9D05B4C0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2249" y="6095904"/>
            <a:ext cx="1129749" cy="446086"/>
          </a:xfrm>
          <a:prstGeom prst="rect">
            <a:avLst/>
          </a:prstGeom>
        </p:spPr>
      </p:pic>
      <p:graphicFrame>
        <p:nvGraphicFramePr>
          <p:cNvPr id="5" name="Tabla 7">
            <a:extLst>
              <a:ext uri="{FF2B5EF4-FFF2-40B4-BE49-F238E27FC236}">
                <a16:creationId xmlns:a16="http://schemas.microsoft.com/office/drawing/2014/main" id="{B6353D05-7939-C044-2EA8-780BB0102A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3720761"/>
              </p:ext>
            </p:extLst>
          </p:nvPr>
        </p:nvGraphicFramePr>
        <p:xfrm>
          <a:off x="343370" y="982887"/>
          <a:ext cx="7007456" cy="470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108">
                  <a:extLst>
                    <a:ext uri="{9D8B030D-6E8A-4147-A177-3AD203B41FA5}">
                      <a16:colId xmlns:a16="http://schemas.microsoft.com/office/drawing/2014/main" val="3795090680"/>
                    </a:ext>
                  </a:extLst>
                </a:gridCol>
                <a:gridCol w="1098823">
                  <a:extLst>
                    <a:ext uri="{9D8B030D-6E8A-4147-A177-3AD203B41FA5}">
                      <a16:colId xmlns:a16="http://schemas.microsoft.com/office/drawing/2014/main" val="4226872215"/>
                    </a:ext>
                  </a:extLst>
                </a:gridCol>
                <a:gridCol w="1199408">
                  <a:extLst>
                    <a:ext uri="{9D8B030D-6E8A-4147-A177-3AD203B41FA5}">
                      <a16:colId xmlns:a16="http://schemas.microsoft.com/office/drawing/2014/main" val="1299701650"/>
                    </a:ext>
                  </a:extLst>
                </a:gridCol>
                <a:gridCol w="1033153">
                  <a:extLst>
                    <a:ext uri="{9D8B030D-6E8A-4147-A177-3AD203B41FA5}">
                      <a16:colId xmlns:a16="http://schemas.microsoft.com/office/drawing/2014/main" val="4132889451"/>
                    </a:ext>
                  </a:extLst>
                </a:gridCol>
                <a:gridCol w="1033154">
                  <a:extLst>
                    <a:ext uri="{9D8B030D-6E8A-4147-A177-3AD203B41FA5}">
                      <a16:colId xmlns:a16="http://schemas.microsoft.com/office/drawing/2014/main" val="2837927213"/>
                    </a:ext>
                  </a:extLst>
                </a:gridCol>
                <a:gridCol w="1140031">
                  <a:extLst>
                    <a:ext uri="{9D8B030D-6E8A-4147-A177-3AD203B41FA5}">
                      <a16:colId xmlns:a16="http://schemas.microsoft.com/office/drawing/2014/main" val="1120578480"/>
                    </a:ext>
                  </a:extLst>
                </a:gridCol>
                <a:gridCol w="1068779">
                  <a:extLst>
                    <a:ext uri="{9D8B030D-6E8A-4147-A177-3AD203B41FA5}">
                      <a16:colId xmlns:a16="http://schemas.microsoft.com/office/drawing/2014/main" val="24706534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/>
                        <a:t>Madrid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 err="1"/>
                        <a:t>Barcellona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/>
                        <a:t>Valencia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 err="1"/>
                        <a:t>Siviglia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 err="1"/>
                        <a:t>Saragozza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 err="1"/>
                        <a:t>Malaga</a:t>
                      </a:r>
                      <a:endParaRPr lang="es-E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033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Francia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Francia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Francia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err="1"/>
                        <a:t>Portogallo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Francia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err="1"/>
                        <a:t>Portogallo</a:t>
                      </a:r>
                      <a:endParaRPr lang="es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7013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err="1"/>
                        <a:t>Portogallo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Italia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Italia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Francia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Italia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Francia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28261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Italia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err="1"/>
                        <a:t>Portogallo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err="1"/>
                        <a:t>Portogallo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Italia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err="1"/>
                        <a:t>Portogallo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Italia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9328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err="1"/>
                        <a:t>Regno</a:t>
                      </a:r>
                      <a:r>
                        <a:rPr lang="es-ES" sz="1600" dirty="0"/>
                        <a:t> </a:t>
                      </a:r>
                      <a:r>
                        <a:rPr lang="es-ES" sz="1600" dirty="0" err="1"/>
                        <a:t>Unito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Germania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Germania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err="1"/>
                        <a:t>Regno</a:t>
                      </a:r>
                      <a:r>
                        <a:rPr lang="es-ES" sz="1600" dirty="0"/>
                        <a:t> </a:t>
                      </a:r>
                      <a:r>
                        <a:rPr lang="es-ES" sz="1600" dirty="0" err="1"/>
                        <a:t>Unito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Germania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err="1"/>
                        <a:t>Regno</a:t>
                      </a:r>
                      <a:r>
                        <a:rPr lang="es-ES" sz="1600" dirty="0"/>
                        <a:t> </a:t>
                      </a:r>
                      <a:r>
                        <a:rPr lang="es-ES" sz="1600" dirty="0" err="1"/>
                        <a:t>Unito</a:t>
                      </a:r>
                      <a:endParaRPr lang="es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30685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Germania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err="1"/>
                        <a:t>Regno</a:t>
                      </a:r>
                      <a:r>
                        <a:rPr lang="es-ES" sz="1600" dirty="0"/>
                        <a:t> </a:t>
                      </a:r>
                      <a:r>
                        <a:rPr lang="es-ES" sz="1600" dirty="0" err="1"/>
                        <a:t>Unito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err="1"/>
                        <a:t>Regno</a:t>
                      </a:r>
                      <a:r>
                        <a:rPr lang="es-ES" sz="1600" dirty="0"/>
                        <a:t> </a:t>
                      </a:r>
                      <a:r>
                        <a:rPr lang="es-ES" sz="1600" dirty="0" err="1"/>
                        <a:t>Unito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err="1"/>
                        <a:t>Marocco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err="1"/>
                        <a:t>Regno</a:t>
                      </a:r>
                      <a:r>
                        <a:rPr lang="es-ES" sz="1600" dirty="0"/>
                        <a:t> </a:t>
                      </a:r>
                      <a:r>
                        <a:rPr lang="es-ES" sz="1600" dirty="0" err="1"/>
                        <a:t>Unito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err="1"/>
                        <a:t>Marocco</a:t>
                      </a:r>
                      <a:endParaRPr lang="es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6948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USA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Andorra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err="1"/>
                        <a:t>Marocco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Germania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USA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Germania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20710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err="1"/>
                        <a:t>Paesi</a:t>
                      </a:r>
                      <a:r>
                        <a:rPr lang="es-ES" sz="1600" dirty="0"/>
                        <a:t> </a:t>
                      </a:r>
                      <a:r>
                        <a:rPr lang="es-ES" sz="1600" dirty="0" err="1"/>
                        <a:t>Bassi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USA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USA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USA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err="1"/>
                        <a:t>Belgio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err="1"/>
                        <a:t>Paesi</a:t>
                      </a:r>
                      <a:r>
                        <a:rPr lang="es-ES" sz="1600" dirty="0"/>
                        <a:t> </a:t>
                      </a:r>
                      <a:r>
                        <a:rPr lang="es-ES" sz="1600" dirty="0" err="1"/>
                        <a:t>Bassi</a:t>
                      </a:r>
                      <a:endParaRPr lang="es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162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err="1"/>
                        <a:t>Marocco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err="1"/>
                        <a:t>Paesi</a:t>
                      </a:r>
                      <a:r>
                        <a:rPr lang="es-ES" sz="1600" dirty="0"/>
                        <a:t> </a:t>
                      </a:r>
                      <a:r>
                        <a:rPr lang="es-ES" sz="1600" dirty="0" err="1"/>
                        <a:t>Bassi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err="1"/>
                        <a:t>Paesi</a:t>
                      </a:r>
                      <a:r>
                        <a:rPr lang="es-ES" sz="1600" dirty="0"/>
                        <a:t> </a:t>
                      </a:r>
                      <a:r>
                        <a:rPr lang="es-ES" sz="1600" dirty="0" err="1"/>
                        <a:t>Bassi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err="1"/>
                        <a:t>Paesi</a:t>
                      </a:r>
                      <a:r>
                        <a:rPr lang="es-ES" sz="1600" dirty="0"/>
                        <a:t> </a:t>
                      </a:r>
                      <a:r>
                        <a:rPr lang="es-ES" sz="1600" dirty="0" err="1"/>
                        <a:t>Bassi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Andorra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USA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327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err="1"/>
                        <a:t>Belgio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err="1"/>
                        <a:t>Marocco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err="1"/>
                        <a:t>Belgio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err="1"/>
                        <a:t>Belgio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err="1"/>
                        <a:t>Marocco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err="1"/>
                        <a:t>Turchia</a:t>
                      </a:r>
                      <a:endParaRPr lang="es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0042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err="1"/>
                        <a:t>Svizzera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err="1"/>
                        <a:t>Svizzera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err="1"/>
                        <a:t>Turchia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Irlanda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Austria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err="1"/>
                        <a:t>Belgio</a:t>
                      </a:r>
                      <a:endParaRPr lang="es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7852130"/>
                  </a:ext>
                </a:extLst>
              </a:tr>
            </a:tbl>
          </a:graphicData>
        </a:graphic>
      </p:graphicFrame>
      <p:sp>
        <p:nvSpPr>
          <p:cNvPr id="9" name="CasellaDiTesto 8">
            <a:extLst>
              <a:ext uri="{FF2B5EF4-FFF2-40B4-BE49-F238E27FC236}">
                <a16:creationId xmlns:a16="http://schemas.microsoft.com/office/drawing/2014/main" id="{9A647D31-3C13-76B2-6DC4-0765C9B2DCEF}"/>
              </a:ext>
            </a:extLst>
          </p:cNvPr>
          <p:cNvSpPr txBox="1"/>
          <p:nvPr/>
        </p:nvSpPr>
        <p:spPr>
          <a:xfrm>
            <a:off x="7854839" y="893057"/>
            <a:ext cx="379715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000" dirty="0">
                <a:solidFill>
                  <a:schemeClr val="bg1"/>
                </a:solidFill>
                <a:latin typeface="Franklin Gothic Medium Cond" panose="020B0606030402020204" pitchFamily="34" charset="0"/>
                <a:ea typeface="+mj-ea"/>
                <a:cs typeface="Calibri" panose="020F0502020204030204" pitchFamily="34" charset="0"/>
              </a:rPr>
              <a:t>Le destinazioni preferite nelle grandi città spagnole</a:t>
            </a:r>
          </a:p>
        </p:txBody>
      </p:sp>
    </p:spTree>
    <p:extLst>
      <p:ext uri="{BB962C8B-B14F-4D97-AF65-F5344CB8AC3E}">
        <p14:creationId xmlns:p14="http://schemas.microsoft.com/office/powerpoint/2010/main" val="1227905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3DF5AD0D-AB72-1041-9120-A52286D97AA2}"/>
              </a:ext>
            </a:extLst>
          </p:cNvPr>
          <p:cNvSpPr/>
          <p:nvPr/>
        </p:nvSpPr>
        <p:spPr>
          <a:xfrm>
            <a:off x="-11454" y="16220"/>
            <a:ext cx="12197789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CCB6F3F4-6E9D-9F4A-A071-D11B8C3F43DB}"/>
              </a:ext>
            </a:extLst>
          </p:cNvPr>
          <p:cNvCxnSpPr>
            <a:cxnSpLocks/>
          </p:cNvCxnSpPr>
          <p:nvPr/>
        </p:nvCxnSpPr>
        <p:spPr>
          <a:xfrm flipH="1">
            <a:off x="536441" y="6112619"/>
            <a:ext cx="956228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9">
            <a:extLst>
              <a:ext uri="{FF2B5EF4-FFF2-40B4-BE49-F238E27FC236}">
                <a16:creationId xmlns:a16="http://schemas.microsoft.com/office/drawing/2014/main" id="{38648B9C-2034-AD45-B5E8-1509CFC6E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2249" y="6096402"/>
            <a:ext cx="1129749" cy="445588"/>
          </a:xfrm>
          <a:prstGeom prst="rect">
            <a:avLst/>
          </a:prstGeom>
        </p:spPr>
      </p:pic>
      <p:pic>
        <p:nvPicPr>
          <p:cNvPr id="17" name="Immagine 16" descr="Immagine che contiene neve, esterni, cielo, natura&#10;&#10;Descrizione generata automaticamente">
            <a:extLst>
              <a:ext uri="{FF2B5EF4-FFF2-40B4-BE49-F238E27FC236}">
                <a16:creationId xmlns:a16="http://schemas.microsoft.com/office/drawing/2014/main" id="{3B569E25-5006-0CA6-7330-EEC5A3ED55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874"/>
          <a:stretch/>
        </p:blipFill>
        <p:spPr>
          <a:xfrm>
            <a:off x="-31530" y="-114161"/>
            <a:ext cx="12212361" cy="3022618"/>
          </a:xfrm>
          <a:prstGeom prst="rect">
            <a:avLst/>
          </a:prstGeom>
        </p:spPr>
      </p:pic>
      <p:sp>
        <p:nvSpPr>
          <p:cNvPr id="18" name="Segnaposto numero diapositiva 5">
            <a:extLst>
              <a:ext uri="{FF2B5EF4-FFF2-40B4-BE49-F238E27FC236}">
                <a16:creationId xmlns:a16="http://schemas.microsoft.com/office/drawing/2014/main" id="{B9227AC0-6065-E161-E300-FCAF3DFBBC95}"/>
              </a:ext>
            </a:extLst>
          </p:cNvPr>
          <p:cNvSpPr txBox="1">
            <a:spLocks/>
          </p:cNvSpPr>
          <p:nvPr/>
        </p:nvSpPr>
        <p:spPr>
          <a:xfrm>
            <a:off x="536441" y="6112619"/>
            <a:ext cx="1866601" cy="42937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it-IT"/>
            </a:defPPr>
            <a:lvl1pPr marL="0" algn="l" defTabSz="914400" rtl="0" eaLnBrk="1" latinLnBrk="0" hangingPunct="1">
              <a:defRPr sz="900" b="0" i="0" kern="1200">
                <a:solidFill>
                  <a:schemeClr val="bg1"/>
                </a:solidFill>
                <a:latin typeface="Barlow" pitchFamily="2" charset="77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5AA242-03D8-B440-867E-8ADEE3DBE1C2}" type="slidenum">
              <a:rPr lang="it-IT" smtClean="0">
                <a:latin typeface="Franklin Gothic Book" panose="020B0503020102020204" pitchFamily="34" charset="0"/>
              </a:rPr>
              <a:pPr/>
              <a:t>14</a:t>
            </a:fld>
            <a:endParaRPr lang="it-IT" dirty="0">
              <a:latin typeface="Franklin Gothic Book" panose="020B0503020102020204" pitchFamily="34" charset="0"/>
            </a:endParaRP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6093FC63-57D1-DF15-97F2-01D7C8CEA197}"/>
              </a:ext>
            </a:extLst>
          </p:cNvPr>
          <p:cNvSpPr txBox="1">
            <a:spLocks/>
          </p:cNvSpPr>
          <p:nvPr/>
        </p:nvSpPr>
        <p:spPr>
          <a:xfrm>
            <a:off x="143262" y="150653"/>
            <a:ext cx="2894228" cy="124649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0" kern="1200">
                <a:solidFill>
                  <a:schemeClr val="accent1"/>
                </a:solidFill>
                <a:latin typeface="Antonio Light" pitchFamily="2" charset="77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it-IT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Le motivazioni degli spagnoli in Italia – viaggiatori (.000)</a:t>
            </a:r>
          </a:p>
        </p:txBody>
      </p:sp>
      <p:sp>
        <p:nvSpPr>
          <p:cNvPr id="6" name="Segnaposto testo 3">
            <a:extLst>
              <a:ext uri="{FF2B5EF4-FFF2-40B4-BE49-F238E27FC236}">
                <a16:creationId xmlns:a16="http://schemas.microsoft.com/office/drawing/2014/main" id="{5605EAEF-55E0-91B2-C323-68F27E10C1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6146377"/>
            <a:ext cx="2397760" cy="260372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it-IT" sz="1100" dirty="0">
                <a:solidFill>
                  <a:schemeClr val="bg1"/>
                </a:solidFill>
              </a:rPr>
              <a:t>Fonte: Ufficio Studi ENIT su dati Banca d’Italia</a:t>
            </a:r>
          </a:p>
        </p:txBody>
      </p:sp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B3CFB34E-B959-4E62-ADE2-9C578BFE6F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1871442"/>
              </p:ext>
            </p:extLst>
          </p:nvPr>
        </p:nvGraphicFramePr>
        <p:xfrm>
          <a:off x="11169" y="2908456"/>
          <a:ext cx="5500846" cy="31879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A1FD918D-360A-4DE6-871E-0CD3142C88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6881120"/>
              </p:ext>
            </p:extLst>
          </p:nvPr>
        </p:nvGraphicFramePr>
        <p:xfrm>
          <a:off x="5517519" y="2913420"/>
          <a:ext cx="6663312" cy="3199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214645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CC094D2F-02DD-DA43-999F-EDA49666FAB7}"/>
              </a:ext>
            </a:extLst>
          </p:cNvPr>
          <p:cNvCxnSpPr>
            <a:cxnSpLocks/>
          </p:cNvCxnSpPr>
          <p:nvPr/>
        </p:nvCxnSpPr>
        <p:spPr>
          <a:xfrm flipH="1">
            <a:off x="536441" y="6112619"/>
            <a:ext cx="956228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>
            <a:extLst>
              <a:ext uri="{FF2B5EF4-FFF2-40B4-BE49-F238E27FC236}">
                <a16:creationId xmlns:a16="http://schemas.microsoft.com/office/drawing/2014/main" id="{6A72A83D-7E1F-4949-8C9F-1F91481CCC4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2249" y="6095904"/>
            <a:ext cx="1129749" cy="446086"/>
          </a:xfrm>
          <a:prstGeom prst="rect">
            <a:avLst/>
          </a:prstGeom>
        </p:spPr>
      </p:pic>
      <p:sp>
        <p:nvSpPr>
          <p:cNvPr id="12" name="Titolo 1">
            <a:extLst>
              <a:ext uri="{FF2B5EF4-FFF2-40B4-BE49-F238E27FC236}">
                <a16:creationId xmlns:a16="http://schemas.microsoft.com/office/drawing/2014/main" id="{918F0308-8FAD-3A26-9AA4-A45AB61CB691}"/>
              </a:ext>
            </a:extLst>
          </p:cNvPr>
          <p:cNvSpPr txBox="1">
            <a:spLocks/>
          </p:cNvSpPr>
          <p:nvPr/>
        </p:nvSpPr>
        <p:spPr>
          <a:xfrm>
            <a:off x="10012572" y="3124105"/>
            <a:ext cx="2255521" cy="207749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0" kern="1200">
                <a:solidFill>
                  <a:schemeClr val="accent1"/>
                </a:solidFill>
                <a:latin typeface="Antonio Light" pitchFamily="2" charset="77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it-IT" dirty="0">
                <a:latin typeface="Franklin Gothic Medium Cond" panose="020B0606030402020204" pitchFamily="34" charset="0"/>
              </a:rPr>
              <a:t>Le motivazioni degli spagnoli in Italia – pernottamenti (.000)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93001CD5-D0F8-B013-97FF-3D98AA1E0B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8" t="4876" r="1" b="55434"/>
          <a:stretch/>
        </p:blipFill>
        <p:spPr>
          <a:xfrm>
            <a:off x="-11954" y="1"/>
            <a:ext cx="12224315" cy="3022618"/>
          </a:xfrm>
          <a:prstGeom prst="rect">
            <a:avLst/>
          </a:prstGeom>
        </p:spPr>
      </p:pic>
      <p:sp>
        <p:nvSpPr>
          <p:cNvPr id="14" name="Segnaposto numero diapositiva 5">
            <a:extLst>
              <a:ext uri="{FF2B5EF4-FFF2-40B4-BE49-F238E27FC236}">
                <a16:creationId xmlns:a16="http://schemas.microsoft.com/office/drawing/2014/main" id="{BF4A14C7-6B4C-E016-3BE0-765CD3FFB2EC}"/>
              </a:ext>
            </a:extLst>
          </p:cNvPr>
          <p:cNvSpPr txBox="1">
            <a:spLocks/>
          </p:cNvSpPr>
          <p:nvPr/>
        </p:nvSpPr>
        <p:spPr>
          <a:xfrm>
            <a:off x="536441" y="6112619"/>
            <a:ext cx="1866601" cy="42937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it-IT"/>
            </a:defPPr>
            <a:lvl1pPr marL="0" algn="l" defTabSz="914400" rtl="0" eaLnBrk="1" latinLnBrk="0" hangingPunct="1">
              <a:defRPr sz="900" b="0" i="0" kern="1200">
                <a:solidFill>
                  <a:schemeClr val="bg1"/>
                </a:solidFill>
                <a:latin typeface="Barlow" pitchFamily="2" charset="77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5AA242-03D8-B440-867E-8ADEE3DBE1C2}" type="slidenum">
              <a:rPr lang="it-IT" smtClean="0">
                <a:solidFill>
                  <a:schemeClr val="tx2"/>
                </a:solidFill>
                <a:latin typeface="Franklin Gothic Book" panose="020B0503020102020204" pitchFamily="34" charset="0"/>
              </a:rPr>
              <a:pPr/>
              <a:t>15</a:t>
            </a:fld>
            <a:endParaRPr lang="it-IT" dirty="0">
              <a:solidFill>
                <a:schemeClr val="tx2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5" name="Segnaposto testo 3">
            <a:extLst>
              <a:ext uri="{FF2B5EF4-FFF2-40B4-BE49-F238E27FC236}">
                <a16:creationId xmlns:a16="http://schemas.microsoft.com/office/drawing/2014/main" id="{A04BB039-0698-66AA-ED6B-494CB2408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6146377"/>
            <a:ext cx="2397760" cy="260372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it-IT" sz="1100" dirty="0"/>
              <a:t>Fonte: Ufficio Studi ENIT su dati Banca d’Italia</a:t>
            </a:r>
          </a:p>
        </p:txBody>
      </p:sp>
      <mc:AlternateContent xmlns:mc="http://schemas.openxmlformats.org/markup-compatibility/2006">
        <mc:Choice xmlns:cx2="http://schemas.microsoft.com/office/drawing/2015/10/21/chartex" Requires="cx2">
          <p:graphicFrame>
            <p:nvGraphicFramePr>
              <p:cNvPr id="4" name="Grafico 3">
                <a:extLst>
                  <a:ext uri="{FF2B5EF4-FFF2-40B4-BE49-F238E27FC236}">
                    <a16:creationId xmlns:a16="http://schemas.microsoft.com/office/drawing/2014/main" id="{CB36DA56-66C7-44B7-B618-57DE62CDB9CC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626796127"/>
                  </p:ext>
                </p:extLst>
              </p:nvPr>
            </p:nvGraphicFramePr>
            <p:xfrm>
              <a:off x="-11954" y="3022618"/>
              <a:ext cx="6107954" cy="2988515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>
          <p:pic>
            <p:nvPicPr>
              <p:cNvPr id="4" name="Grafico 3">
                <a:extLst>
                  <a:ext uri="{FF2B5EF4-FFF2-40B4-BE49-F238E27FC236}">
                    <a16:creationId xmlns:a16="http://schemas.microsoft.com/office/drawing/2014/main" id="{CB36DA56-66C7-44B7-B618-57DE62CDB9C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1954" y="3022618"/>
                <a:ext cx="6107954" cy="2988515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B903D234-00C2-4026-80FD-00A77D72D6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2671685"/>
              </p:ext>
            </p:extLst>
          </p:nvPr>
        </p:nvGraphicFramePr>
        <p:xfrm>
          <a:off x="5580774" y="2983184"/>
          <a:ext cx="5545793" cy="3163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934091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cielo, giorno, distanza&#10;&#10;Descrizione generata automaticamente">
            <a:extLst>
              <a:ext uri="{FF2B5EF4-FFF2-40B4-BE49-F238E27FC236}">
                <a16:creationId xmlns:a16="http://schemas.microsoft.com/office/drawing/2014/main" id="{45B96DB5-4171-FEBE-58C3-73271FF93F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222" b="16699"/>
          <a:stretch/>
        </p:blipFill>
        <p:spPr>
          <a:xfrm>
            <a:off x="-1" y="0"/>
            <a:ext cx="12224315" cy="3022619"/>
          </a:xfrm>
          <a:prstGeom prst="rect">
            <a:avLst/>
          </a:prstGeom>
        </p:spPr>
      </p:pic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A59365FE-EE92-3942-80D6-2F5CCC10EC05}"/>
              </a:ext>
            </a:extLst>
          </p:cNvPr>
          <p:cNvCxnSpPr>
            <a:cxnSpLocks/>
          </p:cNvCxnSpPr>
          <p:nvPr/>
        </p:nvCxnSpPr>
        <p:spPr>
          <a:xfrm flipH="1">
            <a:off x="536441" y="6112619"/>
            <a:ext cx="956228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magine 14">
            <a:extLst>
              <a:ext uri="{FF2B5EF4-FFF2-40B4-BE49-F238E27FC236}">
                <a16:creationId xmlns:a16="http://schemas.microsoft.com/office/drawing/2014/main" id="{BC14EF6F-E123-DC46-AB7E-E74BD897A2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2249" y="6095904"/>
            <a:ext cx="1129749" cy="446086"/>
          </a:xfrm>
          <a:prstGeom prst="rect">
            <a:avLst/>
          </a:prstGeom>
        </p:spPr>
      </p:pic>
      <p:sp>
        <p:nvSpPr>
          <p:cNvPr id="21" name="Segnaposto numero diapositiva 5">
            <a:extLst>
              <a:ext uri="{FF2B5EF4-FFF2-40B4-BE49-F238E27FC236}">
                <a16:creationId xmlns:a16="http://schemas.microsoft.com/office/drawing/2014/main" id="{D1B809A7-0536-A83B-17FB-14B499B1A7F7}"/>
              </a:ext>
            </a:extLst>
          </p:cNvPr>
          <p:cNvSpPr txBox="1">
            <a:spLocks/>
          </p:cNvSpPr>
          <p:nvPr/>
        </p:nvSpPr>
        <p:spPr>
          <a:xfrm>
            <a:off x="536441" y="6112619"/>
            <a:ext cx="1866601" cy="42937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it-IT"/>
            </a:defPPr>
            <a:lvl1pPr marL="0" algn="l" defTabSz="914400" rtl="0" eaLnBrk="1" latinLnBrk="0" hangingPunct="1">
              <a:defRPr sz="900" b="0" i="0" kern="1200">
                <a:solidFill>
                  <a:schemeClr val="bg1"/>
                </a:solidFill>
                <a:latin typeface="Barlow" pitchFamily="2" charset="77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5AA242-03D8-B440-867E-8ADEE3DBE1C2}" type="slidenum">
              <a:rPr lang="it-IT" smtClean="0">
                <a:solidFill>
                  <a:schemeClr val="tx2"/>
                </a:solidFill>
                <a:latin typeface="Franklin Gothic Book" panose="020B0503020102020204" pitchFamily="34" charset="0"/>
              </a:rPr>
              <a:pPr/>
              <a:t>16</a:t>
            </a:fld>
            <a:endParaRPr lang="it-IT" dirty="0">
              <a:solidFill>
                <a:schemeClr val="tx2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F56251F-7F52-8F03-2E01-98090ABA2E2B}"/>
              </a:ext>
            </a:extLst>
          </p:cNvPr>
          <p:cNvSpPr txBox="1">
            <a:spLocks/>
          </p:cNvSpPr>
          <p:nvPr/>
        </p:nvSpPr>
        <p:spPr>
          <a:xfrm>
            <a:off x="9733279" y="3013501"/>
            <a:ext cx="2255521" cy="166199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0" kern="1200">
                <a:solidFill>
                  <a:schemeClr val="accent1"/>
                </a:solidFill>
                <a:latin typeface="Antonio Light" pitchFamily="2" charset="77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it-IT" dirty="0">
                <a:latin typeface="Franklin Gothic Medium Cond" panose="020B0606030402020204" pitchFamily="34" charset="0"/>
              </a:rPr>
              <a:t>Le motivazioni degli spagnoli in Italia – spesa (MLN di Euro)</a:t>
            </a:r>
          </a:p>
        </p:txBody>
      </p:sp>
      <p:sp>
        <p:nvSpPr>
          <p:cNvPr id="6" name="Segnaposto testo 3">
            <a:extLst>
              <a:ext uri="{FF2B5EF4-FFF2-40B4-BE49-F238E27FC236}">
                <a16:creationId xmlns:a16="http://schemas.microsoft.com/office/drawing/2014/main" id="{CC9112EE-37AD-1EAD-6C44-05FC8E71D7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6146377"/>
            <a:ext cx="2397760" cy="260372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it-IT" sz="1100" dirty="0"/>
              <a:t>Fonte: Ufficio Studi ENIT su dati Banca d’Italia</a:t>
            </a:r>
          </a:p>
        </p:txBody>
      </p:sp>
      <mc:AlternateContent xmlns:mc="http://schemas.openxmlformats.org/markup-compatibility/2006">
        <mc:Choice xmlns:cx2="http://schemas.microsoft.com/office/drawing/2015/10/21/chartex" Requires="cx2">
          <p:graphicFrame>
            <p:nvGraphicFramePr>
              <p:cNvPr id="4" name="Grafico 3">
                <a:extLst>
                  <a:ext uri="{FF2B5EF4-FFF2-40B4-BE49-F238E27FC236}">
                    <a16:creationId xmlns:a16="http://schemas.microsoft.com/office/drawing/2014/main" id="{4D9C897C-CFBD-4394-9BE4-36F911A034B2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03611651"/>
                  </p:ext>
                </p:extLst>
              </p:nvPr>
            </p:nvGraphicFramePr>
            <p:xfrm>
              <a:off x="-2" y="3053505"/>
              <a:ext cx="5644057" cy="3042399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>
          <p:pic>
            <p:nvPicPr>
              <p:cNvPr id="4" name="Grafico 3">
                <a:extLst>
                  <a:ext uri="{FF2B5EF4-FFF2-40B4-BE49-F238E27FC236}">
                    <a16:creationId xmlns:a16="http://schemas.microsoft.com/office/drawing/2014/main" id="{4D9C897C-CFBD-4394-9BE4-36F911A034B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" y="3053505"/>
                <a:ext cx="5644057" cy="3042399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2DA6D1CD-3B01-40D0-A7DC-EFC47675C2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118010"/>
              </p:ext>
            </p:extLst>
          </p:nvPr>
        </p:nvGraphicFramePr>
        <p:xfrm>
          <a:off x="5216982" y="3127807"/>
          <a:ext cx="5644057" cy="2968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098164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90702473-AC0F-F24F-B8F5-2B78E69B37E6}"/>
              </a:ext>
            </a:extLst>
          </p:cNvPr>
          <p:cNvCxnSpPr>
            <a:cxnSpLocks/>
          </p:cNvCxnSpPr>
          <p:nvPr/>
        </p:nvCxnSpPr>
        <p:spPr>
          <a:xfrm flipH="1">
            <a:off x="536441" y="6112619"/>
            <a:ext cx="956228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>
            <a:extLst>
              <a:ext uri="{FF2B5EF4-FFF2-40B4-BE49-F238E27FC236}">
                <a16:creationId xmlns:a16="http://schemas.microsoft.com/office/drawing/2014/main" id="{F6B32B56-9914-6E47-BDAE-23569A481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2249" y="6096402"/>
            <a:ext cx="1129749" cy="445588"/>
          </a:xfrm>
          <a:prstGeom prst="rect">
            <a:avLst/>
          </a:prstGeom>
        </p:spPr>
      </p:pic>
      <p:sp>
        <p:nvSpPr>
          <p:cNvPr id="16" name="Segnaposto numero diapositiva 5">
            <a:extLst>
              <a:ext uri="{FF2B5EF4-FFF2-40B4-BE49-F238E27FC236}">
                <a16:creationId xmlns:a16="http://schemas.microsoft.com/office/drawing/2014/main" id="{D994A87E-5D46-CD90-A648-FF1785D0BCD9}"/>
              </a:ext>
            </a:extLst>
          </p:cNvPr>
          <p:cNvSpPr txBox="1">
            <a:spLocks/>
          </p:cNvSpPr>
          <p:nvPr/>
        </p:nvSpPr>
        <p:spPr>
          <a:xfrm>
            <a:off x="536441" y="6112619"/>
            <a:ext cx="1866601" cy="42937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it-IT"/>
            </a:defPPr>
            <a:lvl1pPr marL="0" algn="l" defTabSz="914400" rtl="0" eaLnBrk="1" latinLnBrk="0" hangingPunct="1">
              <a:defRPr sz="900" b="0" i="0" kern="1200">
                <a:solidFill>
                  <a:schemeClr val="bg1"/>
                </a:solidFill>
                <a:latin typeface="Barlow" pitchFamily="2" charset="77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5AA242-03D8-B440-867E-8ADEE3DBE1C2}" type="slidenum">
              <a:rPr lang="it-IT" smtClean="0">
                <a:solidFill>
                  <a:schemeClr val="tx2"/>
                </a:solidFill>
                <a:latin typeface="Franklin Gothic Book" panose="020B0503020102020204" pitchFamily="34" charset="0"/>
              </a:rPr>
              <a:pPr/>
              <a:t>17</a:t>
            </a:fld>
            <a:endParaRPr lang="it-IT" dirty="0">
              <a:solidFill>
                <a:schemeClr val="tx2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CAE4C67-DCA1-ED55-E9A3-36535D49FC65}"/>
              </a:ext>
            </a:extLst>
          </p:cNvPr>
          <p:cNvSpPr txBox="1">
            <a:spLocks/>
          </p:cNvSpPr>
          <p:nvPr/>
        </p:nvSpPr>
        <p:spPr>
          <a:xfrm>
            <a:off x="536441" y="108260"/>
            <a:ext cx="11655559" cy="4154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0" kern="1200">
                <a:solidFill>
                  <a:schemeClr val="accent1"/>
                </a:solidFill>
                <a:latin typeface="Antonio Light" pitchFamily="2" charset="77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it-IT" dirty="0">
                <a:latin typeface="Franklin Gothic Medium Cond" panose="020B0606030402020204" pitchFamily="34" charset="0"/>
              </a:rPr>
              <a:t>Pernottamenti, viaggiatori e spesa dei visitatori spagnoli in Italia per Regione</a:t>
            </a:r>
          </a:p>
        </p:txBody>
      </p:sp>
      <p:sp>
        <p:nvSpPr>
          <p:cNvPr id="7" name="Segnaposto testo 3">
            <a:extLst>
              <a:ext uri="{FF2B5EF4-FFF2-40B4-BE49-F238E27FC236}">
                <a16:creationId xmlns:a16="http://schemas.microsoft.com/office/drawing/2014/main" id="{E841D29D-051F-5EF7-1AC6-9C19380D05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6146377"/>
            <a:ext cx="2397760" cy="260372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it-IT" sz="1100" dirty="0"/>
              <a:t>Fonte: Ufficio Studi ENIT su dati Banca d’Italia</a:t>
            </a:r>
          </a:p>
        </p:txBody>
      </p:sp>
      <p:cxnSp>
        <p:nvCxnSpPr>
          <p:cNvPr id="3" name="Connettore 1 13">
            <a:extLst>
              <a:ext uri="{FF2B5EF4-FFF2-40B4-BE49-F238E27FC236}">
                <a16:creationId xmlns:a16="http://schemas.microsoft.com/office/drawing/2014/main" id="{077971BF-6BD0-749C-A75F-127BF5D63264}"/>
              </a:ext>
            </a:extLst>
          </p:cNvPr>
          <p:cNvCxnSpPr>
            <a:cxnSpLocks/>
          </p:cNvCxnSpPr>
          <p:nvPr/>
        </p:nvCxnSpPr>
        <p:spPr>
          <a:xfrm flipH="1">
            <a:off x="536441" y="6112619"/>
            <a:ext cx="956228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794F7FF6-246D-F059-18D7-5D5B8DAC83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2249" y="6095904"/>
            <a:ext cx="1129749" cy="446086"/>
          </a:xfrm>
          <a:prstGeom prst="rect">
            <a:avLst/>
          </a:prstGeom>
        </p:spPr>
      </p:pic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5C9A6DD9-CE62-4469-8187-2341C429E1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8370114"/>
              </p:ext>
            </p:extLst>
          </p:nvPr>
        </p:nvGraphicFramePr>
        <p:xfrm>
          <a:off x="88446" y="1124609"/>
          <a:ext cx="12015108" cy="4635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50683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">
            <a:extLst>
              <a:ext uri="{FF2B5EF4-FFF2-40B4-BE49-F238E27FC236}">
                <a16:creationId xmlns:a16="http://schemas.microsoft.com/office/drawing/2014/main" id="{68586F3F-3C4B-B768-0ABE-BBB816C2F8D1}"/>
              </a:ext>
            </a:extLst>
          </p:cNvPr>
          <p:cNvSpPr txBox="1">
            <a:spLocks/>
          </p:cNvSpPr>
          <p:nvPr/>
        </p:nvSpPr>
        <p:spPr>
          <a:xfrm>
            <a:off x="536441" y="587438"/>
            <a:ext cx="4911561" cy="8309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0" kern="1200">
                <a:solidFill>
                  <a:schemeClr val="accent1"/>
                </a:solidFill>
                <a:latin typeface="Antonio Light" pitchFamily="2" charset="77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it-IT" dirty="0">
                <a:latin typeface="Franklin Gothic Medium Cond" panose="020B0606030402020204" pitchFamily="34" charset="0"/>
              </a:rPr>
              <a:t>Tendenze del mercato: </a:t>
            </a:r>
          </a:p>
          <a:p>
            <a:pPr algn="l"/>
            <a:r>
              <a:rPr lang="it-IT" dirty="0">
                <a:latin typeface="Franklin Gothic Medium Cond" panose="020B0606030402020204" pitchFamily="34" charset="0"/>
              </a:rPr>
              <a:t>Anticipo delle prenotazioni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C737185-2C89-014B-AF8E-914196BE39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800" t="5952" r="9649" b="502"/>
          <a:stretch/>
        </p:blipFill>
        <p:spPr>
          <a:xfrm>
            <a:off x="6096000" y="0"/>
            <a:ext cx="6095999" cy="6858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843AD83-7390-A74A-8C23-09C722B4C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2249" y="6096402"/>
            <a:ext cx="1129749" cy="445588"/>
          </a:xfrm>
          <a:prstGeom prst="rect">
            <a:avLst/>
          </a:prstGeom>
        </p:spPr>
      </p:pic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9F5BDF91-6A4C-3C45-8AD4-693E57F3DAA9}"/>
              </a:ext>
            </a:extLst>
          </p:cNvPr>
          <p:cNvCxnSpPr>
            <a:cxnSpLocks/>
          </p:cNvCxnSpPr>
          <p:nvPr/>
        </p:nvCxnSpPr>
        <p:spPr>
          <a:xfrm flipH="1">
            <a:off x="536441" y="6112619"/>
            <a:ext cx="956228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egnaposto numero diapositiva 5">
            <a:extLst>
              <a:ext uri="{FF2B5EF4-FFF2-40B4-BE49-F238E27FC236}">
                <a16:creationId xmlns:a16="http://schemas.microsoft.com/office/drawing/2014/main" id="{4FF2BCF4-94D0-97C6-62D7-B4DC9B2F230F}"/>
              </a:ext>
            </a:extLst>
          </p:cNvPr>
          <p:cNvSpPr txBox="1">
            <a:spLocks/>
          </p:cNvSpPr>
          <p:nvPr/>
        </p:nvSpPr>
        <p:spPr>
          <a:xfrm>
            <a:off x="536441" y="6112619"/>
            <a:ext cx="1866601" cy="42937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it-IT"/>
            </a:defPPr>
            <a:lvl1pPr marL="0" algn="l" defTabSz="914400" rtl="0" eaLnBrk="1" latinLnBrk="0" hangingPunct="1">
              <a:defRPr sz="900" b="0" i="0" kern="1200">
                <a:solidFill>
                  <a:schemeClr val="bg1"/>
                </a:solidFill>
                <a:latin typeface="Barlow" pitchFamily="2" charset="77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5AA242-03D8-B440-867E-8ADEE3DBE1C2}" type="slidenum">
              <a:rPr lang="it-IT" smtClean="0">
                <a:solidFill>
                  <a:schemeClr val="tx2"/>
                </a:solidFill>
                <a:latin typeface="Franklin Gothic Book" panose="020B0503020102020204" pitchFamily="34" charset="0"/>
              </a:rPr>
              <a:pPr/>
              <a:t>18</a:t>
            </a:fld>
            <a:endParaRPr lang="it-IT" dirty="0">
              <a:solidFill>
                <a:schemeClr val="tx2"/>
              </a:solidFill>
              <a:latin typeface="Franklin Gothic Book" panose="020B0503020102020204" pitchFamily="34" charset="0"/>
            </a:endParaRP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747C7C6A-28B4-5659-5E7B-2729A9F04A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2588251"/>
              </p:ext>
            </p:extLst>
          </p:nvPr>
        </p:nvGraphicFramePr>
        <p:xfrm>
          <a:off x="5895083" y="3574539"/>
          <a:ext cx="4388406" cy="2770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CuadroTexto 10">
            <a:extLst>
              <a:ext uri="{FF2B5EF4-FFF2-40B4-BE49-F238E27FC236}">
                <a16:creationId xmlns:a16="http://schemas.microsoft.com/office/drawing/2014/main" id="{59D3C1B7-0546-3BD7-34F8-504F56E94A7B}"/>
              </a:ext>
            </a:extLst>
          </p:cNvPr>
          <p:cNvSpPr txBox="1"/>
          <p:nvPr/>
        </p:nvSpPr>
        <p:spPr>
          <a:xfrm>
            <a:off x="473645" y="1835601"/>
            <a:ext cx="466495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Da </a:t>
            </a:r>
            <a:r>
              <a:rPr lang="es-ES" sz="2000" dirty="0" err="1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un’indagine</a:t>
            </a:r>
            <a:r>
              <a:rPr lang="es-ES" sz="20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es-ES" sz="2000" dirty="0" err="1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realizzata</a:t>
            </a:r>
            <a:r>
              <a:rPr lang="es-ES" sz="20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es-ES" sz="2000" dirty="0" err="1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dall’Associazione</a:t>
            </a:r>
            <a:r>
              <a:rPr lang="es-ES" sz="20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 ACAVE </a:t>
            </a:r>
            <a:r>
              <a:rPr lang="es-ES" sz="2000" dirty="0" err="1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tra</a:t>
            </a:r>
            <a:r>
              <a:rPr lang="es-ES" sz="20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 le </a:t>
            </a:r>
            <a:r>
              <a:rPr lang="es-ES" sz="2000" dirty="0" err="1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AdV</a:t>
            </a:r>
            <a:r>
              <a:rPr lang="es-ES" sz="20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es-ES" sz="2000" dirty="0" err="1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associate</a:t>
            </a:r>
            <a:r>
              <a:rPr lang="es-ES" sz="20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 si </a:t>
            </a:r>
            <a:r>
              <a:rPr lang="es-ES" sz="2000" dirty="0" err="1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evince</a:t>
            </a:r>
            <a:r>
              <a:rPr lang="es-ES" sz="20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 che:</a:t>
            </a:r>
          </a:p>
          <a:p>
            <a:endParaRPr lang="es-ES" sz="2000" dirty="0">
              <a:solidFill>
                <a:schemeClr val="accent1">
                  <a:lumMod val="50000"/>
                </a:schemeClr>
              </a:solidFill>
              <a:latin typeface="Franklin Gothic Medium" panose="020B06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b="1" dirty="0" err="1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rPr>
              <a:t>Il</a:t>
            </a:r>
            <a:r>
              <a:rPr lang="es-ES" sz="2000" b="1" dirty="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rPr>
              <a:t> 22% </a:t>
            </a:r>
            <a:r>
              <a:rPr lang="es-ES" sz="2000" dirty="0" err="1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rPr>
              <a:t>delle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es-ES" sz="2000" dirty="0" err="1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rPr>
              <a:t>prenotazioni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es-ES" sz="2000" dirty="0" err="1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rPr>
              <a:t>sono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es-ES" sz="2000" dirty="0" err="1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rPr>
              <a:t>state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es-ES" sz="2000" dirty="0" err="1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rPr>
              <a:t>fatte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it-IT" sz="2000" b="1" dirty="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rPr>
              <a:t>più di tre mesi prima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000" b="1" dirty="0">
              <a:solidFill>
                <a:schemeClr val="bg2">
                  <a:lumMod val="25000"/>
                </a:schemeClr>
              </a:solidFill>
              <a:latin typeface="Franklin Gothic Medium" panose="020B06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err="1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Il</a:t>
            </a:r>
            <a:r>
              <a:rPr lang="es-ES" sz="20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 50% </a:t>
            </a:r>
            <a:r>
              <a:rPr lang="es-ES" sz="2000" dirty="0" err="1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tra</a:t>
            </a:r>
            <a:r>
              <a:rPr lang="es-ES" sz="20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 1 e 3 </a:t>
            </a:r>
            <a:r>
              <a:rPr lang="es-ES" sz="2000" dirty="0" err="1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mesi</a:t>
            </a:r>
            <a:r>
              <a:rPr lang="es-ES" sz="20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 prima</a:t>
            </a:r>
          </a:p>
          <a:p>
            <a:endParaRPr lang="es-ES" sz="2000" dirty="0">
              <a:latin typeface="Franklin Gothic Medium" panose="020B06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err="1">
                <a:solidFill>
                  <a:schemeClr val="accent2">
                    <a:lumMod val="75000"/>
                  </a:schemeClr>
                </a:solidFill>
                <a:latin typeface="Franklin Gothic Medium" panose="020B0603020102020204" pitchFamily="34" charset="0"/>
              </a:rPr>
              <a:t>Il</a:t>
            </a:r>
            <a:r>
              <a:rPr lang="es-ES" sz="2000" dirty="0">
                <a:solidFill>
                  <a:schemeClr val="accent2">
                    <a:lumMod val="75000"/>
                  </a:schemeClr>
                </a:solidFill>
                <a:latin typeface="Franklin Gothic Medium" panose="020B0603020102020204" pitchFamily="34" charset="0"/>
              </a:rPr>
              <a:t> 10% </a:t>
            </a:r>
            <a:r>
              <a:rPr lang="es-ES" sz="2000" dirty="0" err="1">
                <a:solidFill>
                  <a:schemeClr val="accent2">
                    <a:lumMod val="75000"/>
                  </a:schemeClr>
                </a:solidFill>
                <a:latin typeface="Franklin Gothic Medium" panose="020B0603020102020204" pitchFamily="34" charset="0"/>
              </a:rPr>
              <a:t>tra</a:t>
            </a:r>
            <a:r>
              <a:rPr lang="es-ES" sz="2000" dirty="0">
                <a:solidFill>
                  <a:schemeClr val="accent2">
                    <a:lumMod val="75000"/>
                  </a:schemeClr>
                </a:solidFill>
                <a:latin typeface="Franklin Gothic Medium" panose="020B0603020102020204" pitchFamily="34" charset="0"/>
              </a:rPr>
              <a:t> 2 e 3 </a:t>
            </a:r>
            <a:r>
              <a:rPr lang="es-ES" sz="2000" dirty="0" err="1">
                <a:solidFill>
                  <a:schemeClr val="accent2">
                    <a:lumMod val="75000"/>
                  </a:schemeClr>
                </a:solidFill>
                <a:latin typeface="Franklin Gothic Medium" panose="020B0603020102020204" pitchFamily="34" charset="0"/>
              </a:rPr>
              <a:t>settimane</a:t>
            </a:r>
            <a:r>
              <a:rPr lang="es-ES" sz="2000" dirty="0">
                <a:solidFill>
                  <a:schemeClr val="accent2">
                    <a:lumMod val="75000"/>
                  </a:schemeClr>
                </a:solidFill>
                <a:latin typeface="Franklin Gothic Medium" panose="020B0603020102020204" pitchFamily="34" charset="0"/>
              </a:rPr>
              <a:t> prima</a:t>
            </a:r>
          </a:p>
          <a:p>
            <a:endParaRPr lang="es-ES" sz="2000" dirty="0">
              <a:solidFill>
                <a:schemeClr val="accent2">
                  <a:lumMod val="75000"/>
                </a:schemeClr>
              </a:solidFill>
              <a:latin typeface="Franklin Gothic Medium" panose="020B06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err="1">
                <a:solidFill>
                  <a:schemeClr val="accent4">
                    <a:lumMod val="75000"/>
                  </a:schemeClr>
                </a:solidFill>
                <a:latin typeface="Franklin Gothic Medium" panose="020B0603020102020204" pitchFamily="34" charset="0"/>
              </a:rPr>
              <a:t>Il</a:t>
            </a:r>
            <a:r>
              <a:rPr lang="es-ES" sz="2000" dirty="0">
                <a:solidFill>
                  <a:schemeClr val="accent4">
                    <a:lumMod val="75000"/>
                  </a:schemeClr>
                </a:solidFill>
                <a:latin typeface="Franklin Gothic Medium" panose="020B0603020102020204" pitchFamily="34" charset="0"/>
              </a:rPr>
              <a:t> 18% </a:t>
            </a:r>
            <a:r>
              <a:rPr lang="es-ES" sz="2000" dirty="0" err="1">
                <a:solidFill>
                  <a:schemeClr val="accent4">
                    <a:lumMod val="75000"/>
                  </a:schemeClr>
                </a:solidFill>
                <a:latin typeface="Franklin Gothic Medium" panose="020B0603020102020204" pitchFamily="34" charset="0"/>
              </a:rPr>
              <a:t>sono</a:t>
            </a:r>
            <a:r>
              <a:rPr lang="es-ES" sz="2000" dirty="0">
                <a:solidFill>
                  <a:schemeClr val="accent4">
                    <a:lumMod val="75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es-ES" sz="2000" dirty="0" err="1">
                <a:solidFill>
                  <a:schemeClr val="accent4">
                    <a:lumMod val="75000"/>
                  </a:schemeClr>
                </a:solidFill>
                <a:latin typeface="Franklin Gothic Medium" panose="020B0603020102020204" pitchFamily="34" charset="0"/>
              </a:rPr>
              <a:t>prenotazioni</a:t>
            </a:r>
            <a:r>
              <a:rPr lang="es-ES" sz="2000" dirty="0">
                <a:solidFill>
                  <a:schemeClr val="accent4">
                    <a:lumMod val="75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es-ES" sz="2000" dirty="0" err="1">
                <a:solidFill>
                  <a:schemeClr val="accent4">
                    <a:lumMod val="75000"/>
                  </a:schemeClr>
                </a:solidFill>
                <a:latin typeface="Franklin Gothic Medium" panose="020B0603020102020204" pitchFamily="34" charset="0"/>
              </a:rPr>
              <a:t>last</a:t>
            </a:r>
            <a:r>
              <a:rPr lang="es-ES" sz="2000" dirty="0">
                <a:solidFill>
                  <a:schemeClr val="accent4">
                    <a:lumMod val="75000"/>
                  </a:schemeClr>
                </a:solidFill>
                <a:latin typeface="Franklin Gothic Medium" panose="020B0603020102020204" pitchFamily="34" charset="0"/>
              </a:rPr>
              <a:t> minute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000" dirty="0">
              <a:solidFill>
                <a:schemeClr val="accent2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CB331C79-5489-5279-F818-E7B4BFC9B9A2}"/>
              </a:ext>
            </a:extLst>
          </p:cNvPr>
          <p:cNvSpPr txBox="1">
            <a:spLocks/>
          </p:cNvSpPr>
          <p:nvPr/>
        </p:nvSpPr>
        <p:spPr>
          <a:xfrm>
            <a:off x="6326183" y="6403371"/>
            <a:ext cx="4911561" cy="5262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0" kern="1200">
                <a:solidFill>
                  <a:schemeClr val="accent1"/>
                </a:solidFill>
                <a:latin typeface="Antonio Light" pitchFamily="2" charset="77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it-IT" sz="800" dirty="0">
                <a:solidFill>
                  <a:schemeClr val="bg1"/>
                </a:solidFill>
                <a:latin typeface="+mn-lt"/>
              </a:rPr>
              <a:t>Fonte: Studio ACAVE (Associazione aziendale delle agenzie di viaggio specializzate)</a:t>
            </a:r>
          </a:p>
          <a:p>
            <a:pPr algn="l"/>
            <a:r>
              <a:rPr lang="it-IT" dirty="0">
                <a:latin typeface="Franklin Gothic Medium Cond" panose="020B06060304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28350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90702473-AC0F-F24F-B8F5-2B78E69B37E6}"/>
              </a:ext>
            </a:extLst>
          </p:cNvPr>
          <p:cNvCxnSpPr>
            <a:cxnSpLocks/>
          </p:cNvCxnSpPr>
          <p:nvPr/>
        </p:nvCxnSpPr>
        <p:spPr>
          <a:xfrm flipH="1">
            <a:off x="536441" y="6112619"/>
            <a:ext cx="956228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>
            <a:extLst>
              <a:ext uri="{FF2B5EF4-FFF2-40B4-BE49-F238E27FC236}">
                <a16:creationId xmlns:a16="http://schemas.microsoft.com/office/drawing/2014/main" id="{F6B32B56-9914-6E47-BDAE-23569A481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2249" y="6096402"/>
            <a:ext cx="1129749" cy="445588"/>
          </a:xfrm>
          <a:prstGeom prst="rect">
            <a:avLst/>
          </a:prstGeom>
        </p:spPr>
      </p:pic>
      <p:sp>
        <p:nvSpPr>
          <p:cNvPr id="16" name="Segnaposto numero diapositiva 5">
            <a:extLst>
              <a:ext uri="{FF2B5EF4-FFF2-40B4-BE49-F238E27FC236}">
                <a16:creationId xmlns:a16="http://schemas.microsoft.com/office/drawing/2014/main" id="{D994A87E-5D46-CD90-A648-FF1785D0BCD9}"/>
              </a:ext>
            </a:extLst>
          </p:cNvPr>
          <p:cNvSpPr txBox="1">
            <a:spLocks/>
          </p:cNvSpPr>
          <p:nvPr/>
        </p:nvSpPr>
        <p:spPr>
          <a:xfrm>
            <a:off x="536441" y="6112619"/>
            <a:ext cx="1866601" cy="42937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it-IT"/>
            </a:defPPr>
            <a:lvl1pPr marL="0" algn="l" defTabSz="914400" rtl="0" eaLnBrk="1" latinLnBrk="0" hangingPunct="1">
              <a:defRPr sz="900" b="0" i="0" kern="1200">
                <a:solidFill>
                  <a:schemeClr val="bg1"/>
                </a:solidFill>
                <a:latin typeface="Barlow" pitchFamily="2" charset="77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5AA242-03D8-B440-867E-8ADEE3DBE1C2}" type="slidenum">
              <a:rPr lang="it-IT" smtClean="0">
                <a:solidFill>
                  <a:schemeClr val="tx2"/>
                </a:solidFill>
                <a:latin typeface="Franklin Gothic Book" panose="020B0503020102020204" pitchFamily="34" charset="0"/>
              </a:rPr>
              <a:pPr/>
              <a:t>19</a:t>
            </a:fld>
            <a:endParaRPr lang="it-IT" dirty="0">
              <a:solidFill>
                <a:schemeClr val="tx2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7" name="Segnaposto testo 3">
            <a:extLst>
              <a:ext uri="{FF2B5EF4-FFF2-40B4-BE49-F238E27FC236}">
                <a16:creationId xmlns:a16="http://schemas.microsoft.com/office/drawing/2014/main" id="{E841D29D-051F-5EF7-1AC6-9C19380D05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6146377"/>
            <a:ext cx="2397760" cy="260372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it-IT" sz="1100" dirty="0"/>
              <a:t>Fonte: Ufficio Studi ENIT su dati Banca d’Italia</a:t>
            </a:r>
          </a:p>
        </p:txBody>
      </p:sp>
      <p:cxnSp>
        <p:nvCxnSpPr>
          <p:cNvPr id="3" name="Connettore 1 13">
            <a:extLst>
              <a:ext uri="{FF2B5EF4-FFF2-40B4-BE49-F238E27FC236}">
                <a16:creationId xmlns:a16="http://schemas.microsoft.com/office/drawing/2014/main" id="{077971BF-6BD0-749C-A75F-127BF5D63264}"/>
              </a:ext>
            </a:extLst>
          </p:cNvPr>
          <p:cNvCxnSpPr>
            <a:cxnSpLocks/>
          </p:cNvCxnSpPr>
          <p:nvPr/>
        </p:nvCxnSpPr>
        <p:spPr>
          <a:xfrm flipH="1">
            <a:off x="536441" y="6112619"/>
            <a:ext cx="956228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794F7FF6-246D-F059-18D7-5D5B8DAC83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2249" y="6095904"/>
            <a:ext cx="1129749" cy="446086"/>
          </a:xfrm>
          <a:prstGeom prst="rect">
            <a:avLst/>
          </a:prstGeom>
        </p:spPr>
      </p:pic>
      <p:sp>
        <p:nvSpPr>
          <p:cNvPr id="6" name="Google Shape;284;p25">
            <a:extLst>
              <a:ext uri="{FF2B5EF4-FFF2-40B4-BE49-F238E27FC236}">
                <a16:creationId xmlns:a16="http://schemas.microsoft.com/office/drawing/2014/main" id="{B12D8501-B09F-84AD-4E6C-026E7E8CEB6E}"/>
              </a:ext>
            </a:extLst>
          </p:cNvPr>
          <p:cNvSpPr/>
          <p:nvPr/>
        </p:nvSpPr>
        <p:spPr>
          <a:xfrm>
            <a:off x="6096000" y="0"/>
            <a:ext cx="6096000" cy="6857999"/>
          </a:xfrm>
          <a:prstGeom prst="rect">
            <a:avLst/>
          </a:prstGeom>
          <a:gradFill>
            <a:gsLst>
              <a:gs pos="69740">
                <a:srgbClr val="E3E3E3"/>
              </a:gs>
              <a:gs pos="52870">
                <a:srgbClr val="D1D1D1"/>
              </a:gs>
              <a:gs pos="4000">
                <a:schemeClr val="bg1">
                  <a:lumMod val="75000"/>
                </a:schemeClr>
              </a:gs>
              <a:gs pos="0">
                <a:schemeClr val="bg1">
                  <a:lumMod val="75000"/>
                </a:scheme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highlight>
                <a:srgbClr val="C0C0C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CAE4C67-DCA1-ED55-E9A3-36535D49FC65}"/>
              </a:ext>
            </a:extLst>
          </p:cNvPr>
          <p:cNvSpPr txBox="1">
            <a:spLocks/>
          </p:cNvSpPr>
          <p:nvPr/>
        </p:nvSpPr>
        <p:spPr>
          <a:xfrm>
            <a:off x="1691472" y="638764"/>
            <a:ext cx="8547401" cy="4154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0" kern="1200">
                <a:solidFill>
                  <a:schemeClr val="accent1"/>
                </a:solidFill>
                <a:latin typeface="Antonio Light" pitchFamily="2" charset="77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it-IT" dirty="0">
                <a:latin typeface="Franklin Gothic Medium Cond" panose="020B0606030402020204" pitchFamily="34" charset="0"/>
              </a:rPr>
              <a:t>Tendenze del mercato: prodotti attuali ed in crescita</a:t>
            </a: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DA6D92DA-228D-8233-98B5-7DF1F34D5F61}"/>
              </a:ext>
            </a:extLst>
          </p:cNvPr>
          <p:cNvSpPr txBox="1">
            <a:spLocks/>
          </p:cNvSpPr>
          <p:nvPr/>
        </p:nvSpPr>
        <p:spPr>
          <a:xfrm>
            <a:off x="1691472" y="2084605"/>
            <a:ext cx="7897697" cy="299158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0" kern="1200">
                <a:solidFill>
                  <a:schemeClr val="accent1"/>
                </a:solidFill>
                <a:latin typeface="Antonio Light" pitchFamily="2" charset="77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it-IT" sz="2400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Attuali: 		Arte e cultura</a:t>
            </a:r>
          </a:p>
          <a:p>
            <a:pPr algn="l"/>
            <a:r>
              <a:rPr lang="it-IT" sz="2400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		Turismo rurale e natura</a:t>
            </a:r>
          </a:p>
          <a:p>
            <a:pPr algn="l"/>
            <a:r>
              <a:rPr lang="it-IT" sz="2400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		Enogastronomia (abbinato con altri prodotti)</a:t>
            </a:r>
          </a:p>
          <a:p>
            <a:pPr algn="l"/>
            <a:endParaRPr lang="it-IT" sz="2400" dirty="0">
              <a:solidFill>
                <a:schemeClr val="tx1"/>
              </a:solidFill>
              <a:latin typeface="Franklin Gothic Medium Cond" panose="020B0606030402020204" pitchFamily="34" charset="0"/>
            </a:endParaRPr>
          </a:p>
          <a:p>
            <a:pPr algn="l"/>
            <a:r>
              <a:rPr lang="it-IT" sz="2400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In crescita:	Laghi</a:t>
            </a:r>
          </a:p>
          <a:p>
            <a:pPr algn="l"/>
            <a:r>
              <a:rPr lang="it-IT" sz="2400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		Turismo in bicicletta</a:t>
            </a:r>
          </a:p>
          <a:p>
            <a:pPr algn="l"/>
            <a:r>
              <a:rPr lang="it-IT" sz="2400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		Turismo di incentivi e congressi</a:t>
            </a:r>
          </a:p>
          <a:p>
            <a:pPr algn="l"/>
            <a:r>
              <a:rPr lang="it-IT" sz="2400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		Turismo di montagna (stagione estiva)</a:t>
            </a:r>
          </a:p>
          <a:p>
            <a:pPr algn="l"/>
            <a:r>
              <a:rPr lang="it-IT" sz="2400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		Mare (sempre abbinato con arte e cultura)</a:t>
            </a:r>
          </a:p>
        </p:txBody>
      </p:sp>
    </p:spTree>
    <p:extLst>
      <p:ext uri="{BB962C8B-B14F-4D97-AF65-F5344CB8AC3E}">
        <p14:creationId xmlns:p14="http://schemas.microsoft.com/office/powerpoint/2010/main" val="1456560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">
            <a:extLst>
              <a:ext uri="{FF2B5EF4-FFF2-40B4-BE49-F238E27FC236}">
                <a16:creationId xmlns:a16="http://schemas.microsoft.com/office/drawing/2014/main" id="{68586F3F-3C4B-B768-0ABE-BBB816C2F8D1}"/>
              </a:ext>
            </a:extLst>
          </p:cNvPr>
          <p:cNvSpPr txBox="1">
            <a:spLocks/>
          </p:cNvSpPr>
          <p:nvPr/>
        </p:nvSpPr>
        <p:spPr>
          <a:xfrm>
            <a:off x="536438" y="879103"/>
            <a:ext cx="4911561" cy="8309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0" kern="1200">
                <a:solidFill>
                  <a:schemeClr val="accent1"/>
                </a:solidFill>
                <a:latin typeface="Antonio Light" pitchFamily="2" charset="77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it-IT" dirty="0">
                <a:latin typeface="Franklin Gothic Medium Cond" panose="020B0606030402020204" pitchFamily="34" charset="0"/>
              </a:rPr>
              <a:t>Il turismo internazionale nel mondo</a:t>
            </a:r>
          </a:p>
          <a:p>
            <a:pPr algn="l"/>
            <a:r>
              <a:rPr lang="it-IT" dirty="0">
                <a:latin typeface="Franklin Gothic Medium Cond" panose="020B0606030402020204" pitchFamily="34" charset="0"/>
              </a:rPr>
              <a:t>(gennaio – luglio 2022)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C737185-2C89-014B-AF8E-914196BE39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800" t="5952" r="9649" b="502"/>
          <a:stretch/>
        </p:blipFill>
        <p:spPr>
          <a:xfrm>
            <a:off x="6096000" y="0"/>
            <a:ext cx="6095999" cy="6858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843AD83-7390-A74A-8C23-09C722B4C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2249" y="6096402"/>
            <a:ext cx="1129749" cy="445588"/>
          </a:xfrm>
          <a:prstGeom prst="rect">
            <a:avLst/>
          </a:prstGeom>
        </p:spPr>
      </p:pic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9F5BDF91-6A4C-3C45-8AD4-693E57F3DAA9}"/>
              </a:ext>
            </a:extLst>
          </p:cNvPr>
          <p:cNvCxnSpPr>
            <a:cxnSpLocks/>
          </p:cNvCxnSpPr>
          <p:nvPr/>
        </p:nvCxnSpPr>
        <p:spPr>
          <a:xfrm flipH="1">
            <a:off x="536441" y="6112619"/>
            <a:ext cx="956228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egnaposto numero diapositiva 5">
            <a:extLst>
              <a:ext uri="{FF2B5EF4-FFF2-40B4-BE49-F238E27FC236}">
                <a16:creationId xmlns:a16="http://schemas.microsoft.com/office/drawing/2014/main" id="{4FF2BCF4-94D0-97C6-62D7-B4DC9B2F230F}"/>
              </a:ext>
            </a:extLst>
          </p:cNvPr>
          <p:cNvSpPr txBox="1">
            <a:spLocks/>
          </p:cNvSpPr>
          <p:nvPr/>
        </p:nvSpPr>
        <p:spPr>
          <a:xfrm>
            <a:off x="536441" y="6112619"/>
            <a:ext cx="1866601" cy="42937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it-IT"/>
            </a:defPPr>
            <a:lvl1pPr marL="0" algn="l" defTabSz="914400" rtl="0" eaLnBrk="1" latinLnBrk="0" hangingPunct="1">
              <a:defRPr sz="900" b="0" i="0" kern="1200">
                <a:solidFill>
                  <a:schemeClr val="bg1"/>
                </a:solidFill>
                <a:latin typeface="Barlow" pitchFamily="2" charset="77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5AA242-03D8-B440-867E-8ADEE3DBE1C2}" type="slidenum">
              <a:rPr lang="it-IT" smtClean="0">
                <a:solidFill>
                  <a:schemeClr val="tx2"/>
                </a:solidFill>
                <a:latin typeface="Franklin Gothic Book" panose="020B0503020102020204" pitchFamily="34" charset="0"/>
              </a:rPr>
              <a:pPr/>
              <a:t>2</a:t>
            </a:fld>
            <a:endParaRPr lang="it-IT" dirty="0">
              <a:solidFill>
                <a:schemeClr val="tx2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B652CB0-1D70-2ECE-1409-F1F3742C6162}"/>
              </a:ext>
            </a:extLst>
          </p:cNvPr>
          <p:cNvSpPr txBox="1"/>
          <p:nvPr/>
        </p:nvSpPr>
        <p:spPr>
          <a:xfrm>
            <a:off x="447040" y="2300838"/>
            <a:ext cx="5171440" cy="3338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Dai dati UNWTO del mese di luglio 2022, gli </a:t>
            </a:r>
            <a:r>
              <a:rPr lang="it-IT" sz="24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arrivi dei primi sette mesi dell’anno hanno raggiunto il 57% dei livelli </a:t>
            </a:r>
            <a:r>
              <a:rPr lang="it-IT" sz="2400" b="1" dirty="0" err="1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</a:t>
            </a:r>
            <a:r>
              <a:rPr lang="it-IT" sz="24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-pandemia</a:t>
            </a: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4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Rispetto invece allo stesso periodo del 2021</a:t>
            </a:r>
            <a:r>
              <a:rPr lang="it-IT" sz="24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nel periodo gennaio-luglio 2022 gli arrivi di turisti internazionali </a:t>
            </a:r>
            <a:r>
              <a:rPr lang="it-IT" sz="24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sono quasi triplicati (+172%).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0A32EBC2-1086-439E-CFA6-BA00EA76A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1907" y="3059668"/>
            <a:ext cx="407857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400" b="1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Arrivi internazionali 2022 comparati con il 2019 (%)</a:t>
            </a:r>
            <a:endParaRPr kumimoji="0" lang="it-IT" altLang="it-IT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Immagine 4" descr="Immagine che contiene tavolo&#10;&#10;Descrizione generata automaticamente">
            <a:extLst>
              <a:ext uri="{FF2B5EF4-FFF2-40B4-BE49-F238E27FC236}">
                <a16:creationId xmlns:a16="http://schemas.microsoft.com/office/drawing/2014/main" id="{50FC6E29-AFA8-A85E-62E5-D5EF496ED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553" y="3379717"/>
            <a:ext cx="4212168" cy="317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egnaposto testo 3">
            <a:extLst>
              <a:ext uri="{FF2B5EF4-FFF2-40B4-BE49-F238E27FC236}">
                <a16:creationId xmlns:a16="http://schemas.microsoft.com/office/drawing/2014/main" id="{9AD2EC2C-2C0B-79D0-6F35-A21B84A3E9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3683" y="6578361"/>
            <a:ext cx="2397760" cy="260372"/>
          </a:xfrm>
        </p:spPr>
        <p:txBody>
          <a:bodyPr>
            <a:normAutofit fontScale="92500"/>
          </a:bodyPr>
          <a:lstStyle/>
          <a:p>
            <a:pPr algn="l"/>
            <a:r>
              <a:rPr lang="it-IT" sz="1100" dirty="0">
                <a:solidFill>
                  <a:schemeClr val="bg1"/>
                </a:solidFill>
              </a:rPr>
              <a:t>Fonte: Ufficio Studi ENIT su dati UNWTO</a:t>
            </a:r>
          </a:p>
        </p:txBody>
      </p:sp>
    </p:spTree>
    <p:extLst>
      <p:ext uri="{BB962C8B-B14F-4D97-AF65-F5344CB8AC3E}">
        <p14:creationId xmlns:p14="http://schemas.microsoft.com/office/powerpoint/2010/main" val="35455845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3"/>
          <p:cNvSpPr/>
          <p:nvPr/>
        </p:nvSpPr>
        <p:spPr>
          <a:xfrm>
            <a:off x="-5789" y="1"/>
            <a:ext cx="12197789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0" name="Google Shape;260;p23"/>
          <p:cNvPicPr preferRelativeResize="0"/>
          <p:nvPr/>
        </p:nvPicPr>
        <p:blipFill rotWithShape="1">
          <a:blip r:embed="rId3">
            <a:alphaModFix/>
          </a:blip>
          <a:srcRect l="-48" t="4876" r="1" b="55434"/>
          <a:stretch/>
        </p:blipFill>
        <p:spPr>
          <a:xfrm>
            <a:off x="-11954" y="1"/>
            <a:ext cx="12224315" cy="30226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1" name="Google Shape;261;p23"/>
          <p:cNvCxnSpPr/>
          <p:nvPr/>
        </p:nvCxnSpPr>
        <p:spPr>
          <a:xfrm rot="10800000">
            <a:off x="536441" y="6112619"/>
            <a:ext cx="9562281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62" name="Google Shape;262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22249" y="6096402"/>
            <a:ext cx="1129749" cy="445588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3"/>
          <p:cNvSpPr txBox="1"/>
          <p:nvPr/>
        </p:nvSpPr>
        <p:spPr>
          <a:xfrm>
            <a:off x="433138" y="3187215"/>
            <a:ext cx="4911561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ibre Franklin Medium"/>
              <a:buNone/>
            </a:pPr>
            <a:r>
              <a:rPr lang="it-IT" sz="3000" b="0" i="0" u="none" strike="noStrike" cap="none" dirty="0">
                <a:solidFill>
                  <a:schemeClr val="lt1"/>
                </a:solidFill>
                <a:latin typeface="Franklin Gothic Medium" panose="020B0603020102020204" pitchFamily="34" charset="0"/>
                <a:ea typeface="Libre Franklin Medium"/>
                <a:cs typeface="Libre Franklin Medium"/>
                <a:sym typeface="Libre Franklin Medium"/>
              </a:rPr>
              <a:t>Lo state della ripresa</a:t>
            </a:r>
            <a:endParaRPr sz="3000" b="0" i="0" u="none" strike="noStrike" cap="none" dirty="0">
              <a:solidFill>
                <a:schemeClr val="lt1"/>
              </a:solidFill>
              <a:latin typeface="Franklin Gothic Medium" panose="020B0603020102020204" pitchFamily="34" charset="0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265" name="Google Shape;265;p23" descr="Immagine che contiene acqua, cielo, esterni, fiume&#10;&#10;Descrizione generata automaticamente"/>
          <p:cNvPicPr preferRelativeResize="0"/>
          <p:nvPr/>
        </p:nvPicPr>
        <p:blipFill rotWithShape="1">
          <a:blip r:embed="rId5">
            <a:alphaModFix/>
          </a:blip>
          <a:srcRect t="21967" b="34088"/>
          <a:stretch/>
        </p:blipFill>
        <p:spPr>
          <a:xfrm>
            <a:off x="-19053" y="0"/>
            <a:ext cx="12224315" cy="3022618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23"/>
          <p:cNvSpPr txBox="1"/>
          <p:nvPr/>
        </p:nvSpPr>
        <p:spPr>
          <a:xfrm>
            <a:off x="536441" y="6112619"/>
            <a:ext cx="1866601" cy="429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20</a:t>
            </a:fld>
            <a:endParaRPr sz="9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" name="Segnaposto testo 3">
            <a:extLst>
              <a:ext uri="{FF2B5EF4-FFF2-40B4-BE49-F238E27FC236}">
                <a16:creationId xmlns:a16="http://schemas.microsoft.com/office/drawing/2014/main" id="{34DE78EB-C827-D753-BF9E-AAB537CE6A23}"/>
              </a:ext>
            </a:extLst>
          </p:cNvPr>
          <p:cNvSpPr txBox="1">
            <a:spLocks/>
          </p:cNvSpPr>
          <p:nvPr/>
        </p:nvSpPr>
        <p:spPr>
          <a:xfrm>
            <a:off x="433138" y="3850111"/>
            <a:ext cx="6063915" cy="2034161"/>
          </a:xfrm>
          <a:prstGeom prst="rect">
            <a:avLst/>
          </a:prstGeom>
        </p:spPr>
        <p:txBody>
          <a:bodyPr lIns="0" tIns="0" rIns="0" bIns="0" numCol="1" spcCol="360000">
            <a:normAutofit fontScale="92500" lnSpcReduction="2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it-IT" sz="1200" b="0" i="0" kern="1200" smtClean="0">
                <a:solidFill>
                  <a:schemeClr val="tx1"/>
                </a:solidFill>
                <a:effectLst/>
                <a:latin typeface="Barlow Light" pitchFamily="2" charset="77"/>
                <a:ea typeface="+mn-ea"/>
                <a:cs typeface="Calibri Light" panose="020F03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accent1"/>
                </a:solidFill>
                <a:latin typeface="Barlow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solidFill>
                  <a:schemeClr val="bg2">
                    <a:lumMod val="75000"/>
                  </a:schemeClr>
                </a:solidFill>
                <a:effectLst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agenzie di viaggio hanno chiuso con successo l'estate. </a:t>
            </a:r>
            <a:r>
              <a:rPr lang="it-IT" sz="2000" dirty="0">
                <a:effectLst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51% delle agenzie emittenti ha raggiunto o superato il fatturato del 2019. In particolare, il 27% li ha raggiunti e il 24% li ha superati.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solidFill>
                  <a:schemeClr val="bg2">
                    <a:lumMod val="75000"/>
                  </a:schemeClr>
                </a:solidFill>
                <a:effectLst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Tuttavia, c'è ancora un 49% il cui fatturato è ancora inferiore al 2019. </a:t>
            </a:r>
            <a:r>
              <a:rPr lang="it-IT" sz="2000" dirty="0">
                <a:effectLst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32% ha fatturato tra il 10 e il 20% in meno e il 17% tra il 5 e il 10% in meno.</a:t>
            </a: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D47E7444-051B-68D2-0764-D22876BA5C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6174801"/>
              </p:ext>
            </p:extLst>
          </p:nvPr>
        </p:nvGraphicFramePr>
        <p:xfrm>
          <a:off x="7152772" y="3192895"/>
          <a:ext cx="4804611" cy="2344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" name="Titolo 1">
            <a:extLst>
              <a:ext uri="{FF2B5EF4-FFF2-40B4-BE49-F238E27FC236}">
                <a16:creationId xmlns:a16="http://schemas.microsoft.com/office/drawing/2014/main" id="{A7B24210-4279-7694-BFB3-81DC11698381}"/>
              </a:ext>
            </a:extLst>
          </p:cNvPr>
          <p:cNvSpPr txBox="1">
            <a:spLocks/>
          </p:cNvSpPr>
          <p:nvPr/>
        </p:nvSpPr>
        <p:spPr>
          <a:xfrm>
            <a:off x="7628017" y="5495349"/>
            <a:ext cx="4112794" cy="3046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0" kern="1200">
                <a:solidFill>
                  <a:schemeClr val="accent1"/>
                </a:solidFill>
                <a:latin typeface="Antonio Light" pitchFamily="2" charset="77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it-IT" sz="11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Il fatturato è diminuito       Ha aumento      Il fatturato è diminuito      Ha eguagliato il            del 5-10%                   il fatturato               del 10-20%                     il fatturato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90702473-AC0F-F24F-B8F5-2B78E69B37E6}"/>
              </a:ext>
            </a:extLst>
          </p:cNvPr>
          <p:cNvCxnSpPr>
            <a:cxnSpLocks/>
          </p:cNvCxnSpPr>
          <p:nvPr/>
        </p:nvCxnSpPr>
        <p:spPr>
          <a:xfrm flipH="1">
            <a:off x="536441" y="6112619"/>
            <a:ext cx="956228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>
            <a:extLst>
              <a:ext uri="{FF2B5EF4-FFF2-40B4-BE49-F238E27FC236}">
                <a16:creationId xmlns:a16="http://schemas.microsoft.com/office/drawing/2014/main" id="{F6B32B56-9914-6E47-BDAE-23569A481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2249" y="6096402"/>
            <a:ext cx="1129749" cy="445588"/>
          </a:xfrm>
          <a:prstGeom prst="rect">
            <a:avLst/>
          </a:prstGeom>
        </p:spPr>
      </p:pic>
      <p:sp>
        <p:nvSpPr>
          <p:cNvPr id="16" name="Segnaposto numero diapositiva 5">
            <a:extLst>
              <a:ext uri="{FF2B5EF4-FFF2-40B4-BE49-F238E27FC236}">
                <a16:creationId xmlns:a16="http://schemas.microsoft.com/office/drawing/2014/main" id="{D994A87E-5D46-CD90-A648-FF1785D0BCD9}"/>
              </a:ext>
            </a:extLst>
          </p:cNvPr>
          <p:cNvSpPr txBox="1">
            <a:spLocks/>
          </p:cNvSpPr>
          <p:nvPr/>
        </p:nvSpPr>
        <p:spPr>
          <a:xfrm>
            <a:off x="536441" y="6112619"/>
            <a:ext cx="1866601" cy="42937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it-IT"/>
            </a:defPPr>
            <a:lvl1pPr marL="0" algn="l" defTabSz="914400" rtl="0" eaLnBrk="1" latinLnBrk="0" hangingPunct="1">
              <a:defRPr sz="900" b="0" i="0" kern="1200">
                <a:solidFill>
                  <a:schemeClr val="bg1"/>
                </a:solidFill>
                <a:latin typeface="Barlow" pitchFamily="2" charset="77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5AA242-03D8-B440-867E-8ADEE3DBE1C2}" type="slidenum">
              <a:rPr lang="it-IT" smtClean="0">
                <a:solidFill>
                  <a:schemeClr val="tx2"/>
                </a:solidFill>
                <a:latin typeface="Franklin Gothic Book" panose="020B0503020102020204" pitchFamily="34" charset="0"/>
              </a:rPr>
              <a:pPr/>
              <a:t>21</a:t>
            </a:fld>
            <a:endParaRPr lang="it-IT" dirty="0">
              <a:solidFill>
                <a:schemeClr val="tx2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CAE4C67-DCA1-ED55-E9A3-36535D49FC65}"/>
              </a:ext>
            </a:extLst>
          </p:cNvPr>
          <p:cNvSpPr txBox="1">
            <a:spLocks/>
          </p:cNvSpPr>
          <p:nvPr/>
        </p:nvSpPr>
        <p:spPr>
          <a:xfrm>
            <a:off x="536441" y="108260"/>
            <a:ext cx="11655559" cy="4154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0" kern="1200">
                <a:solidFill>
                  <a:schemeClr val="accent1"/>
                </a:solidFill>
                <a:latin typeface="Antonio Light" pitchFamily="2" charset="77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it-IT" dirty="0">
                <a:latin typeface="Franklin Gothic Medium Cond" panose="020B0606030402020204" pitchFamily="34" charset="0"/>
              </a:rPr>
              <a:t>Saturazione strutture ricettive presenti sulle Online Travel </a:t>
            </a:r>
            <a:r>
              <a:rPr lang="it-IT" dirty="0" err="1">
                <a:latin typeface="Franklin Gothic Medium Cond" panose="020B0606030402020204" pitchFamily="34" charset="0"/>
              </a:rPr>
              <a:t>Agencies</a:t>
            </a:r>
            <a:r>
              <a:rPr lang="it-IT" dirty="0">
                <a:latin typeface="Franklin Gothic Medium Cond" panose="020B0606030402020204" pitchFamily="34" charset="0"/>
              </a:rPr>
              <a:t>, </a:t>
            </a:r>
            <a:r>
              <a:rPr lang="it-IT" dirty="0" err="1">
                <a:latin typeface="Franklin Gothic Medium Cond" panose="020B0606030402020204" pitchFamily="34" charset="0"/>
              </a:rPr>
              <a:t>gen</a:t>
            </a:r>
            <a:r>
              <a:rPr lang="it-IT" dirty="0">
                <a:latin typeface="Franklin Gothic Medium Cond" panose="020B0606030402020204" pitchFamily="34" charset="0"/>
              </a:rPr>
              <a:t>-set 22</a:t>
            </a:r>
          </a:p>
        </p:txBody>
      </p:sp>
      <p:sp>
        <p:nvSpPr>
          <p:cNvPr id="7" name="Segnaposto testo 3">
            <a:extLst>
              <a:ext uri="{FF2B5EF4-FFF2-40B4-BE49-F238E27FC236}">
                <a16:creationId xmlns:a16="http://schemas.microsoft.com/office/drawing/2014/main" id="{E841D29D-051F-5EF7-1AC6-9C19380D05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6146377"/>
            <a:ext cx="2397760" cy="260372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it-IT" sz="1100" dirty="0"/>
              <a:t>Fonte: Ufficio Studi ENIT su dati The Data Appeal Company</a:t>
            </a:r>
          </a:p>
        </p:txBody>
      </p:sp>
      <p:cxnSp>
        <p:nvCxnSpPr>
          <p:cNvPr id="3" name="Connettore 1 13">
            <a:extLst>
              <a:ext uri="{FF2B5EF4-FFF2-40B4-BE49-F238E27FC236}">
                <a16:creationId xmlns:a16="http://schemas.microsoft.com/office/drawing/2014/main" id="{077971BF-6BD0-749C-A75F-127BF5D63264}"/>
              </a:ext>
            </a:extLst>
          </p:cNvPr>
          <p:cNvCxnSpPr>
            <a:cxnSpLocks/>
          </p:cNvCxnSpPr>
          <p:nvPr/>
        </p:nvCxnSpPr>
        <p:spPr>
          <a:xfrm flipH="1">
            <a:off x="536441" y="6112619"/>
            <a:ext cx="956228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794F7FF6-246D-F059-18D7-5D5B8DAC83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2249" y="6095904"/>
            <a:ext cx="1129749" cy="44608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CD79164-5078-7675-3C5D-0997D6D84B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10" t="36781" r="3190" b="23832"/>
          <a:stretch/>
        </p:blipFill>
        <p:spPr>
          <a:xfrm>
            <a:off x="353561" y="745380"/>
            <a:ext cx="11749808" cy="257805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4270660-FBB9-4C7D-83A8-A271B9B75E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667" t="37333" r="22295" b="14223"/>
          <a:stretch/>
        </p:blipFill>
        <p:spPr>
          <a:xfrm>
            <a:off x="88630" y="3495157"/>
            <a:ext cx="5709688" cy="244573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9FDC3A02-1F06-6C06-AA1D-2FC3874222B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105" t="55860" r="30921" b="14105"/>
          <a:stretch/>
        </p:blipFill>
        <p:spPr>
          <a:xfrm>
            <a:off x="6080476" y="3484091"/>
            <a:ext cx="6022894" cy="257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64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E9A8CB4-A938-C54F-B5E1-89BF838E56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540"/>
          <a:stretch/>
        </p:blipFill>
        <p:spPr>
          <a:xfrm>
            <a:off x="0" y="3424634"/>
            <a:ext cx="6095999" cy="3429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BFDC227-C0FF-3C4E-9DD4-266C919204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13" b="7813"/>
          <a:stretch/>
        </p:blipFill>
        <p:spPr>
          <a:xfrm>
            <a:off x="0" y="-4345"/>
            <a:ext cx="6095999" cy="3428979"/>
          </a:xfrm>
          <a:prstGeom prst="rect">
            <a:avLst/>
          </a:prstGeom>
          <a:noFill/>
        </p:spPr>
      </p:pic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82BAD2E9-3ECB-DD45-B4A1-1E41E5BDFFB0}"/>
              </a:ext>
            </a:extLst>
          </p:cNvPr>
          <p:cNvCxnSpPr>
            <a:cxnSpLocks/>
          </p:cNvCxnSpPr>
          <p:nvPr/>
        </p:nvCxnSpPr>
        <p:spPr>
          <a:xfrm flipH="1">
            <a:off x="536441" y="6112619"/>
            <a:ext cx="956228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>
            <a:extLst>
              <a:ext uri="{FF2B5EF4-FFF2-40B4-BE49-F238E27FC236}">
                <a16:creationId xmlns:a16="http://schemas.microsoft.com/office/drawing/2014/main" id="{F80B8B2A-1710-BB4B-8355-38A23B361B7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2249" y="6095904"/>
            <a:ext cx="1129749" cy="446086"/>
          </a:xfrm>
          <a:prstGeom prst="rect">
            <a:avLst/>
          </a:prstGeom>
        </p:spPr>
      </p:pic>
      <p:sp>
        <p:nvSpPr>
          <p:cNvPr id="13" name="Segnaposto testo 3">
            <a:extLst>
              <a:ext uri="{FF2B5EF4-FFF2-40B4-BE49-F238E27FC236}">
                <a16:creationId xmlns:a16="http://schemas.microsoft.com/office/drawing/2014/main" id="{A9D6A9DE-A172-BD7B-33BD-7029BB07AE34}"/>
              </a:ext>
            </a:extLst>
          </p:cNvPr>
          <p:cNvSpPr txBox="1">
            <a:spLocks/>
          </p:cNvSpPr>
          <p:nvPr/>
        </p:nvSpPr>
        <p:spPr>
          <a:xfrm>
            <a:off x="6219188" y="1483726"/>
            <a:ext cx="5759451" cy="4398914"/>
          </a:xfrm>
          <a:prstGeom prst="rect">
            <a:avLst/>
          </a:prstGeom>
        </p:spPr>
        <p:txBody>
          <a:bodyPr lIns="0" tIns="0" rIns="0" bIns="0" numCol="1" spcCol="360000">
            <a:normAutofit lnSpcReduction="1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it-IT" sz="1200" b="0" i="0" kern="1200" smtClean="0">
                <a:solidFill>
                  <a:schemeClr val="tx1"/>
                </a:solidFill>
                <a:effectLst/>
                <a:latin typeface="Barlow Light" pitchFamily="2" charset="77"/>
                <a:ea typeface="+mn-ea"/>
                <a:cs typeface="Calibri Light" panose="020F03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accent1"/>
                </a:solidFill>
                <a:latin typeface="Barlow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8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L’Europa nel 2021 ha accolto 288,4 milioni di turisti in arrivo 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(il 38,7% del 2019), registrando il calo più contenuto tra i continenti sul 2019 (-61,3%) e facendo segnare l’aumento maggiore sul 2020 (+21,1%) rispetto al totale mondiale e alle altre aree di destinazione: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Asia e Pacifico poco più di 20 milioni di arrivi dall’estero (-94,3% sul 2019; -65,1% sul 2020),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America 82,4 milioni di flussi (-62,4%; +18,1%),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Africa 19,4 milioni (-71,3%; +3,3%)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in Medio Oriente 18,6 milioni (-74,5%; -6,2%).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8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termini di entrate, l’Europa ha incassato 260,1 milioni di euro, circa la metà (49,9%) degli introiti da turismo internazionale, pari a 521 milioni di euro. 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tratta tuttavia del 50,7% degli incassi del 2019.</a:t>
            </a: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0D54E5BD-8DFA-AF88-698E-1CD4C0EC43D8}"/>
              </a:ext>
            </a:extLst>
          </p:cNvPr>
          <p:cNvSpPr txBox="1">
            <a:spLocks/>
          </p:cNvSpPr>
          <p:nvPr/>
        </p:nvSpPr>
        <p:spPr>
          <a:xfrm>
            <a:off x="6740437" y="329882"/>
            <a:ext cx="4911561" cy="8309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0" kern="1200">
                <a:solidFill>
                  <a:schemeClr val="accent1"/>
                </a:solidFill>
                <a:latin typeface="Antonio Light" pitchFamily="2" charset="77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it-IT" dirty="0">
                <a:latin typeface="Franklin Gothic Medium Cond" panose="020B0606030402020204" pitchFamily="34" charset="0"/>
              </a:rPr>
              <a:t>EUROPA, ZOCCOLO DURO DEL TURISMO MONDIALE</a:t>
            </a:r>
          </a:p>
        </p:txBody>
      </p:sp>
      <p:sp>
        <p:nvSpPr>
          <p:cNvPr id="15" name="Segnaposto numero diapositiva 5">
            <a:extLst>
              <a:ext uri="{FF2B5EF4-FFF2-40B4-BE49-F238E27FC236}">
                <a16:creationId xmlns:a16="http://schemas.microsoft.com/office/drawing/2014/main" id="{CA3BE24E-F8B9-6296-DBB2-0DBA5E866FF2}"/>
              </a:ext>
            </a:extLst>
          </p:cNvPr>
          <p:cNvSpPr txBox="1">
            <a:spLocks/>
          </p:cNvSpPr>
          <p:nvPr/>
        </p:nvSpPr>
        <p:spPr>
          <a:xfrm>
            <a:off x="536441" y="6112619"/>
            <a:ext cx="1866601" cy="42937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it-IT"/>
            </a:defPPr>
            <a:lvl1pPr marL="0" algn="l" defTabSz="914400" rtl="0" eaLnBrk="1" latinLnBrk="0" hangingPunct="1">
              <a:defRPr sz="900" b="0" i="0" kern="1200">
                <a:solidFill>
                  <a:schemeClr val="bg1"/>
                </a:solidFill>
                <a:latin typeface="Barlow" pitchFamily="2" charset="77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5AA242-03D8-B440-867E-8ADEE3DBE1C2}" type="slidenum">
              <a:rPr lang="it-IT" smtClean="0">
                <a:latin typeface="Franklin Gothic Book" panose="020B0503020102020204" pitchFamily="34" charset="0"/>
              </a:rPr>
              <a:pPr/>
              <a:t>3</a:t>
            </a:fld>
            <a:endParaRPr lang="it-IT" dirty="0">
              <a:latin typeface="Franklin Gothic Book" panose="020B0503020102020204" pitchFamily="34" charset="0"/>
            </a:endParaRPr>
          </a:p>
        </p:txBody>
      </p:sp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22C315A0-A4E7-CD72-DF33-F9C00016C88D}"/>
              </a:ext>
            </a:extLst>
          </p:cNvPr>
          <p:cNvGraphicFramePr>
            <a:graphicFrameLocks noGrp="1"/>
          </p:cNvGraphicFramePr>
          <p:nvPr/>
        </p:nvGraphicFramePr>
        <p:xfrm>
          <a:off x="123189" y="2377313"/>
          <a:ext cx="5891530" cy="14178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92910">
                  <a:extLst>
                    <a:ext uri="{9D8B030D-6E8A-4147-A177-3AD203B41FA5}">
                      <a16:colId xmlns:a16="http://schemas.microsoft.com/office/drawing/2014/main" val="1919849457"/>
                    </a:ext>
                  </a:extLst>
                </a:gridCol>
                <a:gridCol w="906780">
                  <a:extLst>
                    <a:ext uri="{9D8B030D-6E8A-4147-A177-3AD203B41FA5}">
                      <a16:colId xmlns:a16="http://schemas.microsoft.com/office/drawing/2014/main" val="673769059"/>
                    </a:ext>
                  </a:extLst>
                </a:gridCol>
                <a:gridCol w="818515">
                  <a:extLst>
                    <a:ext uri="{9D8B030D-6E8A-4147-A177-3AD203B41FA5}">
                      <a16:colId xmlns:a16="http://schemas.microsoft.com/office/drawing/2014/main" val="1688025552"/>
                    </a:ext>
                  </a:extLst>
                </a:gridCol>
                <a:gridCol w="818515">
                  <a:extLst>
                    <a:ext uri="{9D8B030D-6E8A-4147-A177-3AD203B41FA5}">
                      <a16:colId xmlns:a16="http://schemas.microsoft.com/office/drawing/2014/main" val="174899791"/>
                    </a:ext>
                  </a:extLst>
                </a:gridCol>
                <a:gridCol w="827405">
                  <a:extLst>
                    <a:ext uri="{9D8B030D-6E8A-4147-A177-3AD203B41FA5}">
                      <a16:colId xmlns:a16="http://schemas.microsoft.com/office/drawing/2014/main" val="1896143632"/>
                    </a:ext>
                  </a:extLst>
                </a:gridCol>
                <a:gridCol w="827405">
                  <a:extLst>
                    <a:ext uri="{9D8B030D-6E8A-4147-A177-3AD203B41FA5}">
                      <a16:colId xmlns:a16="http://schemas.microsoft.com/office/drawing/2014/main" val="1226373091"/>
                    </a:ext>
                  </a:extLst>
                </a:gridCol>
              </a:tblGrid>
              <a:tr h="18796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 dirty="0">
                          <a:effectLst/>
                        </a:rPr>
                        <a:t>Destinazione/</a:t>
                      </a:r>
                      <a:r>
                        <a:rPr lang="it-IT" sz="1200" dirty="0">
                          <a:effectLst/>
                        </a:rPr>
                        <a:t>arrivi</a:t>
                      </a:r>
                      <a:r>
                        <a:rPr lang="it-IT" sz="1050" dirty="0">
                          <a:effectLst/>
                        </a:rPr>
                        <a:t> in milioni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2019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2020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2021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Var. %</a:t>
                      </a:r>
                      <a:endParaRPr lang="it-IT" sz="16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21/19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Var. %</a:t>
                      </a:r>
                      <a:endParaRPr lang="it-IT" sz="16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21/20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45905433"/>
                  </a:ext>
                </a:extLst>
              </a:tr>
              <a:tr h="9652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Mondo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1.465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406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429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-70,7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+5,8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87323212"/>
                  </a:ext>
                </a:extLst>
              </a:tr>
              <a:tr h="9906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Europa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745,2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238,1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288,4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-61,3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+21,1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05109534"/>
                  </a:ext>
                </a:extLst>
              </a:tr>
              <a:tr h="9906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Asia e Pacifico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359,6 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59,2 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20,6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-94,3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-65,1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69193955"/>
                  </a:ext>
                </a:extLst>
              </a:tr>
              <a:tr h="9906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America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219,3 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69,8 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82,4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-62,4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+18,1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8897373"/>
                  </a:ext>
                </a:extLst>
              </a:tr>
              <a:tr h="9906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Africa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68,1 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18,8 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19,4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-71,5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+3,3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80311829"/>
                  </a:ext>
                </a:extLst>
              </a:tr>
              <a:tr h="9906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Medio Oriente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73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19,8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18,6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-74,5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 dirty="0">
                          <a:effectLst/>
                        </a:rPr>
                        <a:t>-6,2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07185735"/>
                  </a:ext>
                </a:extLst>
              </a:tr>
            </a:tbl>
          </a:graphicData>
        </a:graphic>
      </p:graphicFrame>
      <p:graphicFrame>
        <p:nvGraphicFramePr>
          <p:cNvPr id="9" name="Tabella 8">
            <a:extLst>
              <a:ext uri="{FF2B5EF4-FFF2-40B4-BE49-F238E27FC236}">
                <a16:creationId xmlns:a16="http://schemas.microsoft.com/office/drawing/2014/main" id="{C07ECDD5-B53C-07AB-AD80-D3954E10B13B}"/>
              </a:ext>
            </a:extLst>
          </p:cNvPr>
          <p:cNvGraphicFramePr>
            <a:graphicFrameLocks noGrp="1"/>
          </p:cNvGraphicFramePr>
          <p:nvPr/>
        </p:nvGraphicFramePr>
        <p:xfrm>
          <a:off x="123190" y="3945451"/>
          <a:ext cx="5891531" cy="17931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33733">
                  <a:extLst>
                    <a:ext uri="{9D8B030D-6E8A-4147-A177-3AD203B41FA5}">
                      <a16:colId xmlns:a16="http://schemas.microsoft.com/office/drawing/2014/main" val="3180741370"/>
                    </a:ext>
                  </a:extLst>
                </a:gridCol>
                <a:gridCol w="1065560">
                  <a:extLst>
                    <a:ext uri="{9D8B030D-6E8A-4147-A177-3AD203B41FA5}">
                      <a16:colId xmlns:a16="http://schemas.microsoft.com/office/drawing/2014/main" val="3364999255"/>
                    </a:ext>
                  </a:extLst>
                </a:gridCol>
                <a:gridCol w="818552">
                  <a:extLst>
                    <a:ext uri="{9D8B030D-6E8A-4147-A177-3AD203B41FA5}">
                      <a16:colId xmlns:a16="http://schemas.microsoft.com/office/drawing/2014/main" val="2110959516"/>
                    </a:ext>
                  </a:extLst>
                </a:gridCol>
                <a:gridCol w="818552">
                  <a:extLst>
                    <a:ext uri="{9D8B030D-6E8A-4147-A177-3AD203B41FA5}">
                      <a16:colId xmlns:a16="http://schemas.microsoft.com/office/drawing/2014/main" val="1446709847"/>
                    </a:ext>
                  </a:extLst>
                </a:gridCol>
                <a:gridCol w="827567">
                  <a:extLst>
                    <a:ext uri="{9D8B030D-6E8A-4147-A177-3AD203B41FA5}">
                      <a16:colId xmlns:a16="http://schemas.microsoft.com/office/drawing/2014/main" val="1720839291"/>
                    </a:ext>
                  </a:extLst>
                </a:gridCol>
                <a:gridCol w="827567">
                  <a:extLst>
                    <a:ext uri="{9D8B030D-6E8A-4147-A177-3AD203B41FA5}">
                      <a16:colId xmlns:a16="http://schemas.microsoft.com/office/drawing/2014/main" val="1333246554"/>
                    </a:ext>
                  </a:extLst>
                </a:gridCol>
              </a:tblGrid>
              <a:tr h="19093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dirty="0">
                          <a:effectLst/>
                        </a:rPr>
                        <a:t> 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% su valute locali, prezzi costanti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2493372"/>
                  </a:ext>
                </a:extLst>
              </a:tr>
              <a:tr h="39877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 dirty="0">
                          <a:effectLst/>
                        </a:rPr>
                        <a:t>Destinazione/</a:t>
                      </a:r>
                      <a:r>
                        <a:rPr lang="it-IT" sz="1200" dirty="0">
                          <a:effectLst/>
                        </a:rPr>
                        <a:t>entrate</a:t>
                      </a:r>
                      <a:r>
                        <a:rPr lang="it-IT" sz="1050" dirty="0">
                          <a:effectLst/>
                        </a:rPr>
                        <a:t> </a:t>
                      </a:r>
                      <a:endParaRPr lang="it-IT" sz="16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 dirty="0">
                          <a:effectLst/>
                        </a:rPr>
                        <a:t>in miliardi di euro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 2019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2020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2021*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Var. %</a:t>
                      </a:r>
                      <a:endParaRPr lang="it-IT" sz="16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21/19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Var. %</a:t>
                      </a:r>
                      <a:endParaRPr lang="it-IT" sz="16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21/20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24318541"/>
                  </a:ext>
                </a:extLst>
              </a:tr>
              <a:tr h="13940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Mondo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1.325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579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521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-60,6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+6,8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312567"/>
                  </a:ext>
                </a:extLst>
              </a:tr>
              <a:tr h="13940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Europa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513,0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208,1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260,1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-49,6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+21,6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02880523"/>
                  </a:ext>
                </a:extLst>
              </a:tr>
              <a:tr h="13940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Asia e Pacifico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394,3 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110,5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79,5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-79,7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-29,1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04477961"/>
                  </a:ext>
                </a:extLst>
              </a:tr>
              <a:tr h="13940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America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294,8 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109,9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118,2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-59,9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+5,5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12383055"/>
                  </a:ext>
                </a:extLst>
              </a:tr>
              <a:tr h="13940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Africa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34,8 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13,1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14,1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-60,0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+4,3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06739620"/>
                  </a:ext>
                </a:extLst>
              </a:tr>
              <a:tr h="13940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Medio Oriente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88,2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37,8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49,6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-41,3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 dirty="0">
                          <a:effectLst/>
                        </a:rPr>
                        <a:t>+34,0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63442118"/>
                  </a:ext>
                </a:extLst>
              </a:tr>
            </a:tbl>
          </a:graphicData>
        </a:graphic>
      </p:graphicFrame>
      <p:sp>
        <p:nvSpPr>
          <p:cNvPr id="10" name="Segnaposto testo 3">
            <a:extLst>
              <a:ext uri="{FF2B5EF4-FFF2-40B4-BE49-F238E27FC236}">
                <a16:creationId xmlns:a16="http://schemas.microsoft.com/office/drawing/2014/main" id="{118A1FC7-47FC-8F46-6C16-C22F9606EF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00" y="6562937"/>
            <a:ext cx="2397760" cy="260372"/>
          </a:xfrm>
        </p:spPr>
        <p:txBody>
          <a:bodyPr>
            <a:normAutofit fontScale="92500"/>
          </a:bodyPr>
          <a:lstStyle/>
          <a:p>
            <a:pPr algn="l"/>
            <a:r>
              <a:rPr lang="it-IT" sz="1100" dirty="0">
                <a:solidFill>
                  <a:schemeClr val="bg1"/>
                </a:solidFill>
              </a:rPr>
              <a:t>Fonte: Ufficio Studi ENIT su dati UNWTO</a:t>
            </a:r>
          </a:p>
        </p:txBody>
      </p:sp>
    </p:spTree>
    <p:extLst>
      <p:ext uri="{BB962C8B-B14F-4D97-AF65-F5344CB8AC3E}">
        <p14:creationId xmlns:p14="http://schemas.microsoft.com/office/powerpoint/2010/main" val="2771508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cqua, esterni, sport acquatico, nuotando&#10;&#10;Descrizione generata automaticamente">
            <a:extLst>
              <a:ext uri="{FF2B5EF4-FFF2-40B4-BE49-F238E27FC236}">
                <a16:creationId xmlns:a16="http://schemas.microsoft.com/office/drawing/2014/main" id="{F6A2B63B-FD17-0F31-D6A6-7044D94BD3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90"/>
          <a:stretch/>
        </p:blipFill>
        <p:spPr>
          <a:xfrm>
            <a:off x="0" y="-4366"/>
            <a:ext cx="6095998" cy="6862366"/>
          </a:xfrm>
          <a:prstGeom prst="rect">
            <a:avLst/>
          </a:prstGeom>
        </p:spPr>
      </p:pic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82BAD2E9-3ECB-DD45-B4A1-1E41E5BDFFB0}"/>
              </a:ext>
            </a:extLst>
          </p:cNvPr>
          <p:cNvCxnSpPr>
            <a:cxnSpLocks/>
          </p:cNvCxnSpPr>
          <p:nvPr/>
        </p:nvCxnSpPr>
        <p:spPr>
          <a:xfrm flipH="1">
            <a:off x="536441" y="6112619"/>
            <a:ext cx="956228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>
            <a:extLst>
              <a:ext uri="{FF2B5EF4-FFF2-40B4-BE49-F238E27FC236}">
                <a16:creationId xmlns:a16="http://schemas.microsoft.com/office/drawing/2014/main" id="{F80B8B2A-1710-BB4B-8355-38A23B361B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2249" y="6095904"/>
            <a:ext cx="1129749" cy="446086"/>
          </a:xfrm>
          <a:prstGeom prst="rect">
            <a:avLst/>
          </a:prstGeom>
        </p:spPr>
      </p:pic>
      <p:sp>
        <p:nvSpPr>
          <p:cNvPr id="13" name="Segnaposto testo 3">
            <a:extLst>
              <a:ext uri="{FF2B5EF4-FFF2-40B4-BE49-F238E27FC236}">
                <a16:creationId xmlns:a16="http://schemas.microsoft.com/office/drawing/2014/main" id="{A9D6A9DE-A172-BD7B-33BD-7029BB07AE34}"/>
              </a:ext>
            </a:extLst>
          </p:cNvPr>
          <p:cNvSpPr txBox="1">
            <a:spLocks/>
          </p:cNvSpPr>
          <p:nvPr/>
        </p:nvSpPr>
        <p:spPr>
          <a:xfrm>
            <a:off x="6415317" y="1751313"/>
            <a:ext cx="5380443" cy="3871164"/>
          </a:xfrm>
          <a:prstGeom prst="rect">
            <a:avLst/>
          </a:prstGeom>
        </p:spPr>
        <p:txBody>
          <a:bodyPr lIns="0" tIns="0" rIns="0" bIns="0" numCol="1" spcCol="360000">
            <a:normAutofit fontScale="925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it-IT" sz="1200" b="0" i="0" kern="1200" smtClean="0">
                <a:solidFill>
                  <a:schemeClr val="tx1"/>
                </a:solidFill>
                <a:effectLst/>
                <a:latin typeface="Barlow Light" pitchFamily="2" charset="77"/>
                <a:ea typeface="+mn-ea"/>
                <a:cs typeface="Calibri Light" panose="020F03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accent1"/>
                </a:solidFill>
                <a:latin typeface="Barlow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4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L’Italia ha registrato entrate per 21,3 miliardi di euro </a:t>
            </a: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it-IT" sz="24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+22,7% sul 2020;</a:t>
            </a: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-52,0% sul 2019), con una quota di mercato che è passata al 4,2% dal 3,6% del 2020, portando il nostro paese al </a:t>
            </a:r>
            <a:r>
              <a:rPr lang="it-IT" sz="24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quarto posto della scala globale per entrate da turismo internazionale</a:t>
            </a: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Nell’anno </a:t>
            </a:r>
            <a:r>
              <a:rPr lang="it-IT" sz="24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sono salite anche le quote di   Spagna </a:t>
            </a: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(da 3,4% a 5,6%), mentre sono </a:t>
            </a:r>
            <a:r>
              <a:rPr lang="it-IT" sz="2400" b="1" dirty="0">
                <a:solidFill>
                  <a:schemeClr val="accent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diminuite quelle degli USA </a:t>
            </a: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(da 13,3% a 11,4%) </a:t>
            </a:r>
            <a:r>
              <a:rPr lang="it-IT" sz="2400" b="1" dirty="0">
                <a:solidFill>
                  <a:schemeClr val="accent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 della Germania </a:t>
            </a: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(da 4,1% a 3,6%).</a:t>
            </a: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0D54E5BD-8DFA-AF88-698E-1CD4C0EC43D8}"/>
              </a:ext>
            </a:extLst>
          </p:cNvPr>
          <p:cNvSpPr txBox="1">
            <a:spLocks/>
          </p:cNvSpPr>
          <p:nvPr/>
        </p:nvSpPr>
        <p:spPr>
          <a:xfrm>
            <a:off x="6740438" y="879103"/>
            <a:ext cx="4911561" cy="4154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0" kern="1200">
                <a:solidFill>
                  <a:schemeClr val="accent1"/>
                </a:solidFill>
                <a:latin typeface="Antonio Light" pitchFamily="2" charset="77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it-IT" dirty="0">
                <a:latin typeface="Franklin Gothic Medium Cond" panose="020B0606030402020204" pitchFamily="34" charset="0"/>
              </a:rPr>
              <a:t>Un Italia al TOP per entrate</a:t>
            </a:r>
          </a:p>
        </p:txBody>
      </p:sp>
      <p:sp>
        <p:nvSpPr>
          <p:cNvPr id="11" name="Segnaposto numero diapositiva 5">
            <a:extLst>
              <a:ext uri="{FF2B5EF4-FFF2-40B4-BE49-F238E27FC236}">
                <a16:creationId xmlns:a16="http://schemas.microsoft.com/office/drawing/2014/main" id="{1C242D5B-97FD-F290-9075-406CEADBD853}"/>
              </a:ext>
            </a:extLst>
          </p:cNvPr>
          <p:cNvSpPr txBox="1">
            <a:spLocks/>
          </p:cNvSpPr>
          <p:nvPr/>
        </p:nvSpPr>
        <p:spPr>
          <a:xfrm>
            <a:off x="536441" y="6112619"/>
            <a:ext cx="1866601" cy="42937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it-IT"/>
            </a:defPPr>
            <a:lvl1pPr marL="0" algn="l" defTabSz="914400" rtl="0" eaLnBrk="1" latinLnBrk="0" hangingPunct="1">
              <a:defRPr sz="900" b="0" i="0" kern="1200">
                <a:solidFill>
                  <a:schemeClr val="bg1"/>
                </a:solidFill>
                <a:latin typeface="Barlow" pitchFamily="2" charset="77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5AA242-03D8-B440-867E-8ADEE3DBE1C2}" type="slidenum">
              <a:rPr lang="it-IT" smtClean="0">
                <a:latin typeface="Franklin Gothic Book" panose="020B0503020102020204" pitchFamily="34" charset="0"/>
              </a:rPr>
              <a:pPr/>
              <a:t>4</a:t>
            </a:fld>
            <a:endParaRPr lang="it-IT" dirty="0">
              <a:latin typeface="Franklin Gothic Book" panose="020B0503020102020204" pitchFamily="34" charset="0"/>
            </a:endParaRPr>
          </a:p>
        </p:txBody>
      </p:sp>
      <p:graphicFrame>
        <p:nvGraphicFramePr>
          <p:cNvPr id="9" name="Tabella 8">
            <a:extLst>
              <a:ext uri="{FF2B5EF4-FFF2-40B4-BE49-F238E27FC236}">
                <a16:creationId xmlns:a16="http://schemas.microsoft.com/office/drawing/2014/main" id="{A932082F-4157-2CAD-C5BD-88D216E7E0F0}"/>
              </a:ext>
            </a:extLst>
          </p:cNvPr>
          <p:cNvGraphicFramePr>
            <a:graphicFrameLocks noGrp="1"/>
          </p:cNvGraphicFramePr>
          <p:nvPr/>
        </p:nvGraphicFramePr>
        <p:xfrm>
          <a:off x="55879" y="2674643"/>
          <a:ext cx="5984240" cy="33860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42719">
                  <a:extLst>
                    <a:ext uri="{9D8B030D-6E8A-4147-A177-3AD203B41FA5}">
                      <a16:colId xmlns:a16="http://schemas.microsoft.com/office/drawing/2014/main" val="1057643814"/>
                    </a:ext>
                  </a:extLst>
                </a:gridCol>
                <a:gridCol w="1077246">
                  <a:extLst>
                    <a:ext uri="{9D8B030D-6E8A-4147-A177-3AD203B41FA5}">
                      <a16:colId xmlns:a16="http://schemas.microsoft.com/office/drawing/2014/main" val="3946042300"/>
                    </a:ext>
                  </a:extLst>
                </a:gridCol>
                <a:gridCol w="880441">
                  <a:extLst>
                    <a:ext uri="{9D8B030D-6E8A-4147-A177-3AD203B41FA5}">
                      <a16:colId xmlns:a16="http://schemas.microsoft.com/office/drawing/2014/main" val="2942326586"/>
                    </a:ext>
                  </a:extLst>
                </a:gridCol>
                <a:gridCol w="940519">
                  <a:extLst>
                    <a:ext uri="{9D8B030D-6E8A-4147-A177-3AD203B41FA5}">
                      <a16:colId xmlns:a16="http://schemas.microsoft.com/office/drawing/2014/main" val="1542708581"/>
                    </a:ext>
                  </a:extLst>
                </a:gridCol>
                <a:gridCol w="1041338">
                  <a:extLst>
                    <a:ext uri="{9D8B030D-6E8A-4147-A177-3AD203B41FA5}">
                      <a16:colId xmlns:a16="http://schemas.microsoft.com/office/drawing/2014/main" val="2871257731"/>
                    </a:ext>
                  </a:extLst>
                </a:gridCol>
                <a:gridCol w="1001977">
                  <a:extLst>
                    <a:ext uri="{9D8B030D-6E8A-4147-A177-3AD203B41FA5}">
                      <a16:colId xmlns:a16="http://schemas.microsoft.com/office/drawing/2014/main" val="1793330649"/>
                    </a:ext>
                  </a:extLst>
                </a:gridCol>
              </a:tblGrid>
              <a:tr h="418286"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 </a:t>
                      </a:r>
                      <a:endParaRPr lang="it-IT" sz="20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 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effectLst/>
                        </a:rPr>
                        <a:t>% su valute locali, prezzi costanti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9271192"/>
                  </a:ext>
                </a:extLst>
              </a:tr>
              <a:tr h="45923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Destinazione/entrate</a:t>
                      </a:r>
                      <a:endParaRPr lang="it-IT" sz="20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 in miliardi di euro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2019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2020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2021*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dirty="0">
                          <a:effectLst/>
                        </a:rPr>
                        <a:t>Var. %</a:t>
                      </a:r>
                      <a:endParaRPr lang="it-IT" sz="20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dirty="0">
                          <a:effectLst/>
                        </a:rPr>
                        <a:t>21/19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dirty="0">
                          <a:effectLst/>
                        </a:rPr>
                        <a:t>Var. %</a:t>
                      </a:r>
                      <a:endParaRPr lang="it-IT" sz="20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dirty="0">
                          <a:effectLst/>
                        </a:rPr>
                        <a:t>21/20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389399951"/>
                  </a:ext>
                </a:extLst>
              </a:tr>
              <a:tr h="16054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Mondo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1.325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479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521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-60,6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6,8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814457160"/>
                  </a:ext>
                </a:extLst>
              </a:tr>
              <a:tr h="16054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USA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177,7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63,5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59,4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-64,7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-3,1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366297018"/>
                  </a:ext>
                </a:extLst>
              </a:tr>
              <a:tr h="16054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Francia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56,7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28,5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34,5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-39,2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21,1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198021282"/>
                  </a:ext>
                </a:extLst>
              </a:tr>
              <a:tr h="16054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Spagna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71,2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16,2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29,2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-59,0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80,2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182974340"/>
                  </a:ext>
                </a:extLst>
              </a:tr>
              <a:tr h="16054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dirty="0">
                          <a:effectLst/>
                        </a:rPr>
                        <a:t>Italia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 dirty="0">
                          <a:effectLst/>
                        </a:rPr>
                        <a:t>44,3</a:t>
                      </a:r>
                      <a:endParaRPr lang="it-IT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 dirty="0">
                          <a:effectLst/>
                        </a:rPr>
                        <a:t>17,3</a:t>
                      </a:r>
                      <a:endParaRPr lang="it-IT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 dirty="0">
                          <a:effectLst/>
                        </a:rPr>
                        <a:t>21,3</a:t>
                      </a:r>
                      <a:endParaRPr lang="it-IT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 dirty="0">
                          <a:effectLst/>
                        </a:rPr>
                        <a:t>-51,9</a:t>
                      </a:r>
                      <a:endParaRPr lang="it-IT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 dirty="0">
                          <a:effectLst/>
                        </a:rPr>
                        <a:t>22,7</a:t>
                      </a:r>
                      <a:endParaRPr lang="it-IT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047962723"/>
                  </a:ext>
                </a:extLst>
              </a:tr>
              <a:tr h="16054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UK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47,1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16,6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19,2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-60,0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11,9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763478557"/>
                  </a:ext>
                </a:extLst>
              </a:tr>
              <a:tr h="16054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Germania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37,3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19,4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18,8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-49,6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-2,8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427677328"/>
                  </a:ext>
                </a:extLst>
              </a:tr>
              <a:tr h="16054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Turchia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26,6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8,9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17,6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-30,2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103,8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268864544"/>
                  </a:ext>
                </a:extLst>
              </a:tr>
              <a:tr h="16054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Messico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22,0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9,6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16,7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-19,4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80,0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416044627"/>
                  </a:ext>
                </a:extLst>
              </a:tr>
              <a:tr h="16054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Australia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40,8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22,6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14,4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-65,6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-39,6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438974875"/>
                  </a:ext>
                </a:extLst>
              </a:tr>
              <a:tr h="16054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Macao (Cina)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35,8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8,0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13,0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-61,8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dirty="0">
                          <a:effectLst/>
                        </a:rPr>
                        <a:t>68,7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129184839"/>
                  </a:ext>
                </a:extLst>
              </a:tr>
            </a:tbl>
          </a:graphicData>
        </a:graphic>
      </p:graphicFrame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A04B661-D713-CC41-F11C-DD9232E8874C}"/>
              </a:ext>
            </a:extLst>
          </p:cNvPr>
          <p:cNvSpPr txBox="1"/>
          <p:nvPr/>
        </p:nvSpPr>
        <p:spPr>
          <a:xfrm>
            <a:off x="55563" y="6216548"/>
            <a:ext cx="6096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TOP 10 paesi per entrate da turismo internazionale in ordine decrescente a prezzi e cambi correnti nel 2021. Per Francia e Regno Unito il dato sul numero dei turisti stranieri 2021 non è ancora disponibile</a:t>
            </a:r>
            <a:endParaRPr lang="it-IT" sz="1100" dirty="0">
              <a:solidFill>
                <a:schemeClr val="bg1"/>
              </a:solidFill>
            </a:endParaRPr>
          </a:p>
        </p:txBody>
      </p:sp>
      <p:sp>
        <p:nvSpPr>
          <p:cNvPr id="18" name="Segnaposto testo 3">
            <a:extLst>
              <a:ext uri="{FF2B5EF4-FFF2-40B4-BE49-F238E27FC236}">
                <a16:creationId xmlns:a16="http://schemas.microsoft.com/office/drawing/2014/main" id="{F6AC541D-ED86-9464-D870-19796976BC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00" y="6562937"/>
            <a:ext cx="2397760" cy="260372"/>
          </a:xfrm>
        </p:spPr>
        <p:txBody>
          <a:bodyPr>
            <a:normAutofit fontScale="92500"/>
          </a:bodyPr>
          <a:lstStyle/>
          <a:p>
            <a:pPr algn="l"/>
            <a:r>
              <a:rPr lang="it-IT" sz="1100" dirty="0">
                <a:solidFill>
                  <a:schemeClr val="bg1"/>
                </a:solidFill>
              </a:rPr>
              <a:t>Fonte: Ufficio Studi ENIT su dati UNWTO</a:t>
            </a:r>
          </a:p>
        </p:txBody>
      </p:sp>
    </p:spTree>
    <p:extLst>
      <p:ext uri="{BB962C8B-B14F-4D97-AF65-F5344CB8AC3E}">
        <p14:creationId xmlns:p14="http://schemas.microsoft.com/office/powerpoint/2010/main" val="2405546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29BBA7A-A2E5-409B-BFC2-792FA14275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6146377"/>
            <a:ext cx="2397760" cy="260372"/>
          </a:xfrm>
        </p:spPr>
        <p:txBody>
          <a:bodyPr>
            <a:normAutofit/>
          </a:bodyPr>
          <a:lstStyle/>
          <a:p>
            <a:pPr algn="l"/>
            <a:r>
              <a:rPr lang="it-IT" sz="1100" dirty="0"/>
              <a:t>Fonte: Ufficio Studi ENIT su dati ISTAT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A7B1E8F-1714-4434-875B-46C8E6014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AA242-03D8-B440-867E-8ADEE3DBE1C2}" type="slidenum">
              <a:rPr lang="it-IT" smtClean="0"/>
              <a:pPr/>
              <a:t>5</a:t>
            </a:fld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C9C0D34-9D96-42DE-8632-FAEB4543D9AA}"/>
              </a:ext>
            </a:extLst>
          </p:cNvPr>
          <p:cNvSpPr txBox="1"/>
          <p:nvPr/>
        </p:nvSpPr>
        <p:spPr>
          <a:xfrm>
            <a:off x="8100613" y="1614759"/>
            <a:ext cx="3200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Nella nuova geografia dei mercati turistici, alla perdita temporanea di mercati tradizionalmente al top come </a:t>
            </a:r>
            <a:r>
              <a:rPr lang="it-IT" sz="2400" b="1" dirty="0"/>
              <a:t>USA (ora al 6°), UK (sceso al 13°) e Russia (giù al 15°)</a:t>
            </a:r>
            <a:r>
              <a:rPr lang="it-IT" sz="2400" dirty="0"/>
              <a:t>, salgono alle prime posizioni bacini come  </a:t>
            </a:r>
            <a:r>
              <a:rPr lang="it-IT" sz="2400" b="1" dirty="0"/>
              <a:t>Svizzera</a:t>
            </a:r>
            <a:r>
              <a:rPr lang="it-IT" sz="2400" dirty="0"/>
              <a:t>, </a:t>
            </a:r>
            <a:r>
              <a:rPr lang="it-IT" sz="2400" b="1" dirty="0"/>
              <a:t>Paesi Bassi, Austria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B1CE057-5E87-0D6F-E0EA-CF33F53E9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501" y="451248"/>
            <a:ext cx="6896100" cy="542278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A647D31-3C13-76B2-6DC4-0765C9B2DCEF}"/>
              </a:ext>
            </a:extLst>
          </p:cNvPr>
          <p:cNvSpPr txBox="1"/>
          <p:nvPr/>
        </p:nvSpPr>
        <p:spPr>
          <a:xfrm>
            <a:off x="7544100" y="344121"/>
            <a:ext cx="46479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000" dirty="0">
                <a:solidFill>
                  <a:schemeClr val="accent1"/>
                </a:solidFill>
                <a:latin typeface="Franklin Gothic Medium Cond" panose="020B0606030402020204" pitchFamily="34" charset="0"/>
                <a:ea typeface="+mj-ea"/>
                <a:cs typeface="Calibri" panose="020F0502020204030204" pitchFamily="34" charset="0"/>
              </a:rPr>
              <a:t>La nuova geografia dei mercati</a:t>
            </a:r>
          </a:p>
        </p:txBody>
      </p:sp>
      <p:cxnSp>
        <p:nvCxnSpPr>
          <p:cNvPr id="11" name="Connettore 1 6">
            <a:extLst>
              <a:ext uri="{FF2B5EF4-FFF2-40B4-BE49-F238E27FC236}">
                <a16:creationId xmlns:a16="http://schemas.microsoft.com/office/drawing/2014/main" id="{70D55E0D-35E5-BD1F-3ACD-6A80DE758935}"/>
              </a:ext>
            </a:extLst>
          </p:cNvPr>
          <p:cNvCxnSpPr>
            <a:cxnSpLocks/>
          </p:cNvCxnSpPr>
          <p:nvPr/>
        </p:nvCxnSpPr>
        <p:spPr>
          <a:xfrm flipH="1">
            <a:off x="536441" y="6112619"/>
            <a:ext cx="956228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magine 11">
            <a:extLst>
              <a:ext uri="{FF2B5EF4-FFF2-40B4-BE49-F238E27FC236}">
                <a16:creationId xmlns:a16="http://schemas.microsoft.com/office/drawing/2014/main" id="{2F2B0191-DC8D-133D-64CB-4C9D05B4C0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2249" y="6095904"/>
            <a:ext cx="1129749" cy="44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315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F50DB054-4F79-8041-BF21-FFB56410AFC0}"/>
              </a:ext>
            </a:extLst>
          </p:cNvPr>
          <p:cNvSpPr/>
          <p:nvPr/>
        </p:nvSpPr>
        <p:spPr>
          <a:xfrm>
            <a:off x="6096000" y="0"/>
            <a:ext cx="6096000" cy="6857999"/>
          </a:xfrm>
          <a:prstGeom prst="rect">
            <a:avLst/>
          </a:prstGeom>
          <a:gradFill>
            <a:gsLst>
              <a:gs pos="15000">
                <a:schemeClr val="accent6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90702473-AC0F-F24F-B8F5-2B78E69B37E6}"/>
              </a:ext>
            </a:extLst>
          </p:cNvPr>
          <p:cNvCxnSpPr>
            <a:cxnSpLocks/>
          </p:cNvCxnSpPr>
          <p:nvPr/>
        </p:nvCxnSpPr>
        <p:spPr>
          <a:xfrm flipH="1">
            <a:off x="536441" y="6112619"/>
            <a:ext cx="956228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>
            <a:extLst>
              <a:ext uri="{FF2B5EF4-FFF2-40B4-BE49-F238E27FC236}">
                <a16:creationId xmlns:a16="http://schemas.microsoft.com/office/drawing/2014/main" id="{F6B32B56-9914-6E47-BDAE-23569A481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2249" y="6096402"/>
            <a:ext cx="1129749" cy="445588"/>
          </a:xfrm>
          <a:prstGeom prst="rect">
            <a:avLst/>
          </a:prstGeom>
        </p:spPr>
      </p:pic>
      <p:sp>
        <p:nvSpPr>
          <p:cNvPr id="16" name="Segnaposto numero diapositiva 5">
            <a:extLst>
              <a:ext uri="{FF2B5EF4-FFF2-40B4-BE49-F238E27FC236}">
                <a16:creationId xmlns:a16="http://schemas.microsoft.com/office/drawing/2014/main" id="{D994A87E-5D46-CD90-A648-FF1785D0BCD9}"/>
              </a:ext>
            </a:extLst>
          </p:cNvPr>
          <p:cNvSpPr txBox="1">
            <a:spLocks/>
          </p:cNvSpPr>
          <p:nvPr/>
        </p:nvSpPr>
        <p:spPr>
          <a:xfrm>
            <a:off x="536441" y="6112619"/>
            <a:ext cx="1866601" cy="42937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it-IT"/>
            </a:defPPr>
            <a:lvl1pPr marL="0" algn="l" defTabSz="914400" rtl="0" eaLnBrk="1" latinLnBrk="0" hangingPunct="1">
              <a:defRPr sz="900" b="0" i="0" kern="1200">
                <a:solidFill>
                  <a:schemeClr val="bg1"/>
                </a:solidFill>
                <a:latin typeface="Barlow" pitchFamily="2" charset="77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5AA242-03D8-B440-867E-8ADEE3DBE1C2}" type="slidenum">
              <a:rPr lang="it-IT" smtClean="0">
                <a:solidFill>
                  <a:schemeClr val="tx2"/>
                </a:solidFill>
                <a:latin typeface="Franklin Gothic Book" panose="020B0503020102020204" pitchFamily="34" charset="0"/>
              </a:rPr>
              <a:pPr/>
              <a:t>6</a:t>
            </a:fld>
            <a:endParaRPr lang="it-IT" dirty="0">
              <a:solidFill>
                <a:schemeClr val="tx2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CAE4C67-DCA1-ED55-E9A3-36535D49FC65}"/>
              </a:ext>
            </a:extLst>
          </p:cNvPr>
          <p:cNvSpPr txBox="1">
            <a:spLocks/>
          </p:cNvSpPr>
          <p:nvPr/>
        </p:nvSpPr>
        <p:spPr>
          <a:xfrm>
            <a:off x="741226" y="0"/>
            <a:ext cx="8666933" cy="8309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0" kern="1200">
                <a:solidFill>
                  <a:schemeClr val="accent1"/>
                </a:solidFill>
                <a:latin typeface="Antonio Light" pitchFamily="2" charset="77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it-IT" dirty="0">
                <a:latin typeface="Franklin Gothic Medium Cond" panose="020B0606030402020204" pitchFamily="34" charset="0"/>
              </a:rPr>
              <a:t>I-III trimestre 2022</a:t>
            </a:r>
          </a:p>
          <a:p>
            <a:pPr algn="l"/>
            <a:r>
              <a:rPr lang="it-IT" dirty="0">
                <a:latin typeface="Franklin Gothic Medium Cond" panose="020B0606030402020204" pitchFamily="34" charset="0"/>
              </a:rPr>
              <a:t>Arrivi aeroportuali internazionali in Italia vs 2021, vs 2019</a:t>
            </a:r>
          </a:p>
        </p:txBody>
      </p:sp>
      <p:sp>
        <p:nvSpPr>
          <p:cNvPr id="7" name="Segnaposto testo 3">
            <a:extLst>
              <a:ext uri="{FF2B5EF4-FFF2-40B4-BE49-F238E27FC236}">
                <a16:creationId xmlns:a16="http://schemas.microsoft.com/office/drawing/2014/main" id="{E841D29D-051F-5EF7-1AC6-9C19380D05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2881" y="6281620"/>
            <a:ext cx="2397760" cy="260372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it-IT" sz="1100" dirty="0"/>
              <a:t>Fonte: Ufficio Studi ENIT su dati </a:t>
            </a:r>
            <a:r>
              <a:rPr lang="it-IT" sz="1100" dirty="0" err="1"/>
              <a:t>Forward</a:t>
            </a:r>
            <a:r>
              <a:rPr lang="it-IT" sz="1100" dirty="0"/>
              <a:t> Data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8B7C21D-C886-4169-4F88-52AB177E04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67" t="47112" r="1250" b="19407"/>
          <a:stretch/>
        </p:blipFill>
        <p:spPr>
          <a:xfrm>
            <a:off x="741227" y="863966"/>
            <a:ext cx="10709545" cy="259973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4CE7E07-55A7-61C3-7983-3CAB1CC996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69" t="47704" r="1326" b="20296"/>
          <a:stretch/>
        </p:blipFill>
        <p:spPr>
          <a:xfrm>
            <a:off x="741227" y="3578736"/>
            <a:ext cx="10709545" cy="25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3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F50DB054-4F79-8041-BF21-FFB56410AFC0}"/>
              </a:ext>
            </a:extLst>
          </p:cNvPr>
          <p:cNvSpPr/>
          <p:nvPr/>
        </p:nvSpPr>
        <p:spPr>
          <a:xfrm>
            <a:off x="6096000" y="0"/>
            <a:ext cx="6096000" cy="6857999"/>
          </a:xfrm>
          <a:prstGeom prst="rect">
            <a:avLst/>
          </a:prstGeom>
          <a:gradFill>
            <a:gsLst>
              <a:gs pos="15000">
                <a:schemeClr val="accent6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90702473-AC0F-F24F-B8F5-2B78E69B37E6}"/>
              </a:ext>
            </a:extLst>
          </p:cNvPr>
          <p:cNvCxnSpPr>
            <a:cxnSpLocks/>
          </p:cNvCxnSpPr>
          <p:nvPr/>
        </p:nvCxnSpPr>
        <p:spPr>
          <a:xfrm flipH="1">
            <a:off x="536441" y="6112619"/>
            <a:ext cx="956228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>
            <a:extLst>
              <a:ext uri="{FF2B5EF4-FFF2-40B4-BE49-F238E27FC236}">
                <a16:creationId xmlns:a16="http://schemas.microsoft.com/office/drawing/2014/main" id="{F6B32B56-9914-6E47-BDAE-23569A481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2249" y="6096402"/>
            <a:ext cx="1129749" cy="445588"/>
          </a:xfrm>
          <a:prstGeom prst="rect">
            <a:avLst/>
          </a:prstGeom>
        </p:spPr>
      </p:pic>
      <p:sp>
        <p:nvSpPr>
          <p:cNvPr id="16" name="Segnaposto numero diapositiva 5">
            <a:extLst>
              <a:ext uri="{FF2B5EF4-FFF2-40B4-BE49-F238E27FC236}">
                <a16:creationId xmlns:a16="http://schemas.microsoft.com/office/drawing/2014/main" id="{D994A87E-5D46-CD90-A648-FF1785D0BCD9}"/>
              </a:ext>
            </a:extLst>
          </p:cNvPr>
          <p:cNvSpPr txBox="1">
            <a:spLocks/>
          </p:cNvSpPr>
          <p:nvPr/>
        </p:nvSpPr>
        <p:spPr>
          <a:xfrm>
            <a:off x="536441" y="6112619"/>
            <a:ext cx="1866601" cy="42937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it-IT"/>
            </a:defPPr>
            <a:lvl1pPr marL="0" algn="l" defTabSz="914400" rtl="0" eaLnBrk="1" latinLnBrk="0" hangingPunct="1">
              <a:defRPr sz="900" b="0" i="0" kern="1200">
                <a:solidFill>
                  <a:schemeClr val="bg1"/>
                </a:solidFill>
                <a:latin typeface="Barlow" pitchFamily="2" charset="77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5AA242-03D8-B440-867E-8ADEE3DBE1C2}" type="slidenum">
              <a:rPr lang="it-IT" smtClean="0">
                <a:solidFill>
                  <a:schemeClr val="tx2"/>
                </a:solidFill>
                <a:latin typeface="Franklin Gothic Book" panose="020B0503020102020204" pitchFamily="34" charset="0"/>
              </a:rPr>
              <a:pPr/>
              <a:t>7</a:t>
            </a:fld>
            <a:endParaRPr lang="it-IT" dirty="0">
              <a:solidFill>
                <a:schemeClr val="tx2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CAE4C67-DCA1-ED55-E9A3-36535D49FC65}"/>
              </a:ext>
            </a:extLst>
          </p:cNvPr>
          <p:cNvSpPr txBox="1">
            <a:spLocks/>
          </p:cNvSpPr>
          <p:nvPr/>
        </p:nvSpPr>
        <p:spPr>
          <a:xfrm>
            <a:off x="583126" y="157463"/>
            <a:ext cx="11493045" cy="8309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0" kern="1200">
                <a:solidFill>
                  <a:schemeClr val="accent1"/>
                </a:solidFill>
                <a:latin typeface="Antonio Light" pitchFamily="2" charset="77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it-IT" dirty="0">
                <a:latin typeface="Franklin Gothic Medium Cond" panose="020B0606030402020204" pitchFamily="34" charset="0"/>
              </a:rPr>
              <a:t>IV trimestre 2022</a:t>
            </a:r>
          </a:p>
          <a:p>
            <a:pPr algn="l"/>
            <a:r>
              <a:rPr lang="it-IT" dirty="0">
                <a:latin typeface="Franklin Gothic Medium Cond" panose="020B0606030402020204" pitchFamily="34" charset="0"/>
              </a:rPr>
              <a:t>Prenotazioni aeroportuali internazionali in Italia vs 2021, vs 2019</a:t>
            </a:r>
          </a:p>
        </p:txBody>
      </p:sp>
      <p:sp>
        <p:nvSpPr>
          <p:cNvPr id="7" name="Segnaposto testo 3">
            <a:extLst>
              <a:ext uri="{FF2B5EF4-FFF2-40B4-BE49-F238E27FC236}">
                <a16:creationId xmlns:a16="http://schemas.microsoft.com/office/drawing/2014/main" id="{E841D29D-051F-5EF7-1AC6-9C19380D05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6146377"/>
            <a:ext cx="2397760" cy="260372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it-IT" sz="1100" dirty="0"/>
              <a:t>Fonte: Ufficio Studi ENIT su dati </a:t>
            </a:r>
            <a:r>
              <a:rPr lang="it-IT" sz="1100" dirty="0" err="1"/>
              <a:t>Forward</a:t>
            </a:r>
            <a:r>
              <a:rPr lang="it-IT" sz="1100" dirty="0"/>
              <a:t> Data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8488705-BE63-D1C5-8476-5895E6DC9F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66" t="45334" r="1417" b="20296"/>
          <a:stretch/>
        </p:blipFill>
        <p:spPr>
          <a:xfrm>
            <a:off x="536441" y="964088"/>
            <a:ext cx="10233159" cy="255553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FB92C55-9156-E177-1BEB-AA127F6206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69" t="46668" r="950" b="19703"/>
          <a:stretch/>
        </p:blipFill>
        <p:spPr>
          <a:xfrm>
            <a:off x="583126" y="3575651"/>
            <a:ext cx="10186474" cy="248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97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90702473-AC0F-F24F-B8F5-2B78E69B37E6}"/>
              </a:ext>
            </a:extLst>
          </p:cNvPr>
          <p:cNvCxnSpPr>
            <a:cxnSpLocks/>
          </p:cNvCxnSpPr>
          <p:nvPr/>
        </p:nvCxnSpPr>
        <p:spPr>
          <a:xfrm flipH="1">
            <a:off x="536441" y="6112619"/>
            <a:ext cx="956228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>
            <a:extLst>
              <a:ext uri="{FF2B5EF4-FFF2-40B4-BE49-F238E27FC236}">
                <a16:creationId xmlns:a16="http://schemas.microsoft.com/office/drawing/2014/main" id="{F6B32B56-9914-6E47-BDAE-23569A481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2249" y="6096402"/>
            <a:ext cx="1129749" cy="445588"/>
          </a:xfrm>
          <a:prstGeom prst="rect">
            <a:avLst/>
          </a:prstGeom>
        </p:spPr>
      </p:pic>
      <p:sp>
        <p:nvSpPr>
          <p:cNvPr id="16" name="Segnaposto numero diapositiva 5">
            <a:extLst>
              <a:ext uri="{FF2B5EF4-FFF2-40B4-BE49-F238E27FC236}">
                <a16:creationId xmlns:a16="http://schemas.microsoft.com/office/drawing/2014/main" id="{D994A87E-5D46-CD90-A648-FF1785D0BCD9}"/>
              </a:ext>
            </a:extLst>
          </p:cNvPr>
          <p:cNvSpPr txBox="1">
            <a:spLocks/>
          </p:cNvSpPr>
          <p:nvPr/>
        </p:nvSpPr>
        <p:spPr>
          <a:xfrm>
            <a:off x="536441" y="6112619"/>
            <a:ext cx="1866601" cy="42937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it-IT"/>
            </a:defPPr>
            <a:lvl1pPr marL="0" algn="l" defTabSz="914400" rtl="0" eaLnBrk="1" latinLnBrk="0" hangingPunct="1">
              <a:defRPr sz="900" b="0" i="0" kern="1200">
                <a:solidFill>
                  <a:schemeClr val="bg1"/>
                </a:solidFill>
                <a:latin typeface="Barlow" pitchFamily="2" charset="77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5AA242-03D8-B440-867E-8ADEE3DBE1C2}" type="slidenum">
              <a:rPr lang="it-IT" smtClean="0">
                <a:solidFill>
                  <a:schemeClr val="tx2"/>
                </a:solidFill>
                <a:latin typeface="Franklin Gothic Book" panose="020B0503020102020204" pitchFamily="34" charset="0"/>
              </a:rPr>
              <a:pPr/>
              <a:t>8</a:t>
            </a:fld>
            <a:endParaRPr lang="it-IT" dirty="0">
              <a:solidFill>
                <a:schemeClr val="tx2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CAE4C67-DCA1-ED55-E9A3-36535D49FC65}"/>
              </a:ext>
            </a:extLst>
          </p:cNvPr>
          <p:cNvSpPr txBox="1">
            <a:spLocks/>
          </p:cNvSpPr>
          <p:nvPr/>
        </p:nvSpPr>
        <p:spPr>
          <a:xfrm>
            <a:off x="536441" y="108260"/>
            <a:ext cx="11655559" cy="4154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0" kern="1200">
                <a:solidFill>
                  <a:schemeClr val="accent1"/>
                </a:solidFill>
                <a:latin typeface="Antonio Light" pitchFamily="2" charset="77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it-IT" dirty="0">
                <a:latin typeface="Franklin Gothic Medium Cond" panose="020B0606030402020204" pitchFamily="34" charset="0"/>
              </a:rPr>
              <a:t>Prenotazioni strutture ricettive presenti sulle Online Travel </a:t>
            </a:r>
            <a:r>
              <a:rPr lang="it-IT" dirty="0" err="1">
                <a:latin typeface="Franklin Gothic Medium Cond" panose="020B0606030402020204" pitchFamily="34" charset="0"/>
              </a:rPr>
              <a:t>Agencies</a:t>
            </a:r>
            <a:r>
              <a:rPr lang="it-IT" dirty="0">
                <a:latin typeface="Franklin Gothic Medium Cond" panose="020B0606030402020204" pitchFamily="34" charset="0"/>
              </a:rPr>
              <a:t>, </a:t>
            </a:r>
            <a:r>
              <a:rPr lang="it-IT" dirty="0" err="1">
                <a:latin typeface="Franklin Gothic Medium Cond" panose="020B0606030402020204" pitchFamily="34" charset="0"/>
              </a:rPr>
              <a:t>ott-dic</a:t>
            </a:r>
            <a:r>
              <a:rPr lang="it-IT" dirty="0">
                <a:latin typeface="Franklin Gothic Medium Cond" panose="020B0606030402020204" pitchFamily="34" charset="0"/>
              </a:rPr>
              <a:t> 22</a:t>
            </a:r>
          </a:p>
        </p:txBody>
      </p:sp>
      <p:sp>
        <p:nvSpPr>
          <p:cNvPr id="7" name="Segnaposto testo 3">
            <a:extLst>
              <a:ext uri="{FF2B5EF4-FFF2-40B4-BE49-F238E27FC236}">
                <a16:creationId xmlns:a16="http://schemas.microsoft.com/office/drawing/2014/main" id="{E841D29D-051F-5EF7-1AC6-9C19380D05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6146377"/>
            <a:ext cx="2397760" cy="260372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it-IT" sz="1100" dirty="0"/>
              <a:t>Fonte: Ufficio Studi ENIT su dati The Data Appeal Company</a:t>
            </a:r>
          </a:p>
        </p:txBody>
      </p:sp>
      <p:cxnSp>
        <p:nvCxnSpPr>
          <p:cNvPr id="3" name="Connettore 1 13">
            <a:extLst>
              <a:ext uri="{FF2B5EF4-FFF2-40B4-BE49-F238E27FC236}">
                <a16:creationId xmlns:a16="http://schemas.microsoft.com/office/drawing/2014/main" id="{077971BF-6BD0-749C-A75F-127BF5D63264}"/>
              </a:ext>
            </a:extLst>
          </p:cNvPr>
          <p:cNvCxnSpPr>
            <a:cxnSpLocks/>
          </p:cNvCxnSpPr>
          <p:nvPr/>
        </p:nvCxnSpPr>
        <p:spPr>
          <a:xfrm flipH="1">
            <a:off x="536441" y="6112619"/>
            <a:ext cx="956228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794F7FF6-246D-F059-18D7-5D5B8DAC83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2249" y="6095904"/>
            <a:ext cx="1129749" cy="446086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C851E07C-098E-48C2-6923-B5C4340777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79" t="38604" r="40087" b="33936"/>
          <a:stretch/>
        </p:blipFill>
        <p:spPr>
          <a:xfrm>
            <a:off x="2275629" y="3510049"/>
            <a:ext cx="7696707" cy="2576918"/>
          </a:xfrm>
          <a:prstGeom prst="rect">
            <a:avLst/>
          </a:prstGeom>
        </p:spPr>
      </p:pic>
      <p:grpSp>
        <p:nvGrpSpPr>
          <p:cNvPr id="22" name="Gruppo 21">
            <a:extLst>
              <a:ext uri="{FF2B5EF4-FFF2-40B4-BE49-F238E27FC236}">
                <a16:creationId xmlns:a16="http://schemas.microsoft.com/office/drawing/2014/main" id="{E016BB66-1C7A-D493-7BE5-F50946A73A32}"/>
              </a:ext>
            </a:extLst>
          </p:cNvPr>
          <p:cNvGrpSpPr/>
          <p:nvPr/>
        </p:nvGrpSpPr>
        <p:grpSpPr>
          <a:xfrm>
            <a:off x="268220" y="745380"/>
            <a:ext cx="11655559" cy="2730030"/>
            <a:chOff x="268220" y="745380"/>
            <a:chExt cx="11655559" cy="2730030"/>
          </a:xfrm>
        </p:grpSpPr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78F50191-1C2C-B21E-D964-BAEE66DFDC6E}"/>
                </a:ext>
              </a:extLst>
            </p:cNvPr>
            <p:cNvGrpSpPr/>
            <p:nvPr/>
          </p:nvGrpSpPr>
          <p:grpSpPr>
            <a:xfrm>
              <a:off x="268220" y="745380"/>
              <a:ext cx="11655559" cy="2730030"/>
              <a:chOff x="173665" y="1751201"/>
              <a:chExt cx="11655559" cy="2730030"/>
            </a:xfrm>
          </p:grpSpPr>
          <p:pic>
            <p:nvPicPr>
              <p:cNvPr id="10" name="Immagine 9">
                <a:extLst>
                  <a:ext uri="{FF2B5EF4-FFF2-40B4-BE49-F238E27FC236}">
                    <a16:creationId xmlns:a16="http://schemas.microsoft.com/office/drawing/2014/main" id="{D4E4C502-DAC9-089A-5B1D-7BB1576C47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3430" t="56304" r="13052" b="13084"/>
              <a:stretch/>
            </p:blipFill>
            <p:spPr>
              <a:xfrm>
                <a:off x="173665" y="1751201"/>
                <a:ext cx="11655559" cy="2730030"/>
              </a:xfrm>
              <a:prstGeom prst="rect">
                <a:avLst/>
              </a:prstGeom>
            </p:spPr>
          </p:pic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B5AC0365-6612-5A88-9A13-186D01A11210}"/>
                  </a:ext>
                </a:extLst>
              </p:cNvPr>
              <p:cNvSpPr txBox="1"/>
              <p:nvPr/>
            </p:nvSpPr>
            <p:spPr>
              <a:xfrm>
                <a:off x="2147855" y="2732713"/>
                <a:ext cx="7585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37,0%</a:t>
                </a:r>
              </a:p>
            </p:txBody>
          </p:sp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EBABFEE2-5B54-D25F-2002-08F05B747958}"/>
                  </a:ext>
                </a:extLst>
              </p:cNvPr>
              <p:cNvSpPr txBox="1"/>
              <p:nvPr/>
            </p:nvSpPr>
            <p:spPr>
              <a:xfrm>
                <a:off x="5716729" y="2963816"/>
                <a:ext cx="7585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17,6%</a:t>
                </a:r>
              </a:p>
            </p:txBody>
          </p:sp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1FB44586-28A0-184E-5EAD-3C5ADA3E75B7}"/>
                  </a:ext>
                </a:extLst>
              </p:cNvPr>
              <p:cNvSpPr txBox="1"/>
              <p:nvPr/>
            </p:nvSpPr>
            <p:spPr>
              <a:xfrm>
                <a:off x="9200791" y="3159991"/>
                <a:ext cx="7585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13,3%</a:t>
                </a:r>
              </a:p>
            </p:txBody>
          </p:sp>
        </p:grpSp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0EFB99BD-AD34-E9A6-D793-8940EA68D8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3982" t="46091" r="51686" b="26201"/>
            <a:stretch/>
          </p:blipFill>
          <p:spPr>
            <a:xfrm>
              <a:off x="9569301" y="776827"/>
              <a:ext cx="1765005" cy="11305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6634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6B6A40E-1896-A94E-8CC7-AD24F16C0C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370" r="20370"/>
          <a:stretch/>
        </p:blipFill>
        <p:spPr>
          <a:xfrm>
            <a:off x="6095999" y="0"/>
            <a:ext cx="6095999" cy="685800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BB90D66-310B-F947-A777-72E800EC4CF5}"/>
              </a:ext>
            </a:extLst>
          </p:cNvPr>
          <p:cNvSpPr/>
          <p:nvPr/>
        </p:nvSpPr>
        <p:spPr>
          <a:xfrm>
            <a:off x="0" y="-320343"/>
            <a:ext cx="11651998" cy="6862333"/>
          </a:xfrm>
          <a:prstGeom prst="rect">
            <a:avLst/>
          </a:prstGeom>
          <a:gradFill>
            <a:gsLst>
              <a:gs pos="5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FFD02A3-14C9-684B-A32A-08F402F0C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2249" y="6096402"/>
            <a:ext cx="1129749" cy="445588"/>
          </a:xfrm>
          <a:prstGeom prst="rect">
            <a:avLst/>
          </a:prstGeom>
        </p:spPr>
      </p:pic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BE46C4C2-0DFC-8A4E-9DCC-D6CE043A7F3E}"/>
              </a:ext>
            </a:extLst>
          </p:cNvPr>
          <p:cNvCxnSpPr>
            <a:cxnSpLocks/>
          </p:cNvCxnSpPr>
          <p:nvPr/>
        </p:nvCxnSpPr>
        <p:spPr>
          <a:xfrm flipH="1">
            <a:off x="536441" y="6112619"/>
            <a:ext cx="956228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egnaposto testo 3">
            <a:extLst>
              <a:ext uri="{FF2B5EF4-FFF2-40B4-BE49-F238E27FC236}">
                <a16:creationId xmlns:a16="http://schemas.microsoft.com/office/drawing/2014/main" id="{B08B50D7-5DAC-13F1-9320-58B5E56651D8}"/>
              </a:ext>
            </a:extLst>
          </p:cNvPr>
          <p:cNvSpPr txBox="1">
            <a:spLocks/>
          </p:cNvSpPr>
          <p:nvPr/>
        </p:nvSpPr>
        <p:spPr>
          <a:xfrm>
            <a:off x="6809288" y="1759186"/>
            <a:ext cx="5476239" cy="3829060"/>
          </a:xfrm>
          <a:prstGeom prst="rect">
            <a:avLst/>
          </a:prstGeom>
        </p:spPr>
        <p:txBody>
          <a:bodyPr lIns="0" tIns="0" rIns="0" bIns="0" numCol="1" spcCol="36000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it-IT" sz="1200" b="0" i="0" kern="1200" smtClean="0">
                <a:solidFill>
                  <a:schemeClr val="tx1"/>
                </a:solidFill>
                <a:effectLst/>
                <a:latin typeface="Barlow Light" pitchFamily="2" charset="77"/>
                <a:ea typeface="+mn-ea"/>
                <a:cs typeface="Calibri Light" panose="020F03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accent1"/>
                </a:solidFill>
                <a:latin typeface="Barlow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60000"/>
              </a:lnSpc>
            </a:pPr>
            <a:r>
              <a:rPr lang="it-IT" sz="2400" dirty="0">
                <a:latin typeface="Franklin Gothic Medium" panose="020B0603020102020204" pitchFamily="34" charset="0"/>
                <a:cs typeface="Times New Roman" panose="02020603050405020304" pitchFamily="18" charset="0"/>
              </a:rPr>
              <a:t>Popolazione  47.432.805</a:t>
            </a:r>
          </a:p>
          <a:p>
            <a:pPr algn="l">
              <a:lnSpc>
                <a:spcPct val="160000"/>
              </a:lnSpc>
            </a:pPr>
            <a:r>
              <a:rPr lang="it-IT" sz="2400" dirty="0">
                <a:latin typeface="Franklin Gothic Medium" panose="020B0603020102020204" pitchFamily="34" charset="0"/>
                <a:cs typeface="Times New Roman" panose="02020603050405020304" pitchFamily="18" charset="0"/>
              </a:rPr>
              <a:t>PIL  6,7% </a:t>
            </a:r>
            <a:r>
              <a:rPr lang="it-IT" sz="2000" dirty="0">
                <a:latin typeface="Franklin Gothic Medium" panose="020B0603020102020204" pitchFamily="34" charset="0"/>
                <a:cs typeface="Times New Roman" panose="02020603050405020304" pitchFamily="18" charset="0"/>
              </a:rPr>
              <a:t>(I trimestre 2022)</a:t>
            </a:r>
          </a:p>
          <a:p>
            <a:pPr algn="l">
              <a:lnSpc>
                <a:spcPct val="160000"/>
              </a:lnSpc>
            </a:pPr>
            <a:r>
              <a:rPr lang="it-IT" sz="2400" dirty="0">
                <a:latin typeface="Franklin Gothic Medium" panose="020B0603020102020204" pitchFamily="34" charset="0"/>
                <a:cs typeface="Times New Roman" panose="02020603050405020304" pitchFamily="18" charset="0"/>
              </a:rPr>
              <a:t>Inflazione  9% (</a:t>
            </a:r>
            <a:r>
              <a:rPr lang="it-IT" sz="2000" dirty="0">
                <a:latin typeface="Franklin Gothic Medium" panose="020B0603020102020204" pitchFamily="34" charset="0"/>
                <a:cs typeface="Times New Roman" panose="02020603050405020304" pitchFamily="18" charset="0"/>
              </a:rPr>
              <a:t>settembre 2022)</a:t>
            </a:r>
          </a:p>
          <a:p>
            <a:pPr algn="l">
              <a:lnSpc>
                <a:spcPct val="160000"/>
              </a:lnSpc>
            </a:pPr>
            <a:r>
              <a:rPr lang="it-IT" sz="2400" dirty="0">
                <a:latin typeface="Franklin Gothic Medium" panose="020B0603020102020204" pitchFamily="34" charset="0"/>
                <a:cs typeface="Times New Roman" panose="02020603050405020304" pitchFamily="18" charset="0"/>
              </a:rPr>
              <a:t>Debito pubblico  116,1% (</a:t>
            </a:r>
            <a:r>
              <a:rPr lang="it-IT" sz="2000" dirty="0">
                <a:latin typeface="Franklin Gothic Medium" panose="020B0603020102020204" pitchFamily="34" charset="0"/>
                <a:cs typeface="Times New Roman" panose="02020603050405020304" pitchFamily="18" charset="0"/>
              </a:rPr>
              <a:t>II trimestre 2022)</a:t>
            </a:r>
          </a:p>
          <a:p>
            <a:pPr algn="l">
              <a:lnSpc>
                <a:spcPct val="160000"/>
              </a:lnSpc>
            </a:pPr>
            <a:r>
              <a:rPr lang="it-IT" sz="2400" dirty="0">
                <a:latin typeface="Franklin Gothic Medium" panose="020B0603020102020204" pitchFamily="34" charset="0"/>
                <a:cs typeface="Times New Roman" panose="02020603050405020304" pitchFamily="18" charset="0"/>
              </a:rPr>
              <a:t>Debito estero (mln/€) 2.328 </a:t>
            </a:r>
            <a:r>
              <a:rPr lang="it-IT" sz="2000" dirty="0">
                <a:latin typeface="Franklin Gothic Medium" panose="020B0603020102020204" pitchFamily="34" charset="0"/>
                <a:cs typeface="Times New Roman" panose="02020603050405020304" pitchFamily="18" charset="0"/>
              </a:rPr>
              <a:t>(giugno 2022)</a:t>
            </a:r>
          </a:p>
          <a:p>
            <a:pPr algn="l">
              <a:lnSpc>
                <a:spcPct val="160000"/>
              </a:lnSpc>
            </a:pPr>
            <a:r>
              <a:rPr lang="it-IT" sz="2400" dirty="0">
                <a:latin typeface="Franklin Gothic Medium" panose="020B0603020102020204" pitchFamily="34" charset="0"/>
                <a:cs typeface="Times New Roman" panose="02020603050405020304" pitchFamily="18" charset="0"/>
              </a:rPr>
              <a:t>Disoccupazione  12,5% </a:t>
            </a:r>
            <a:r>
              <a:rPr lang="it-IT" sz="2000" dirty="0">
                <a:latin typeface="Franklin Gothic Medium" panose="020B0603020102020204" pitchFamily="34" charset="0"/>
                <a:cs typeface="Times New Roman" panose="02020603050405020304" pitchFamily="18" charset="0"/>
              </a:rPr>
              <a:t>(I semestre 2022)</a:t>
            </a: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C6674E5E-2BB4-523B-0646-E8BE4DB5A2B8}"/>
              </a:ext>
            </a:extLst>
          </p:cNvPr>
          <p:cNvSpPr txBox="1">
            <a:spLocks/>
          </p:cNvSpPr>
          <p:nvPr/>
        </p:nvSpPr>
        <p:spPr>
          <a:xfrm>
            <a:off x="6809288" y="835532"/>
            <a:ext cx="4351828" cy="4154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0" kern="1200">
                <a:solidFill>
                  <a:schemeClr val="accent1"/>
                </a:solidFill>
                <a:latin typeface="Antonio Light" pitchFamily="2" charset="77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it-IT" dirty="0">
                <a:latin typeface="Franklin Gothic Medium Cond" panose="020B0606030402020204" pitchFamily="34" charset="0"/>
              </a:rPr>
              <a:t>SCHEDA PAESE SPAGNA </a:t>
            </a:r>
          </a:p>
        </p:txBody>
      </p:sp>
      <p:sp>
        <p:nvSpPr>
          <p:cNvPr id="13" name="Segnaposto numero diapositiva 5">
            <a:extLst>
              <a:ext uri="{FF2B5EF4-FFF2-40B4-BE49-F238E27FC236}">
                <a16:creationId xmlns:a16="http://schemas.microsoft.com/office/drawing/2014/main" id="{AF799B5F-E85A-AD35-5AE0-BCC3D31901E2}"/>
              </a:ext>
            </a:extLst>
          </p:cNvPr>
          <p:cNvSpPr txBox="1">
            <a:spLocks/>
          </p:cNvSpPr>
          <p:nvPr/>
        </p:nvSpPr>
        <p:spPr>
          <a:xfrm>
            <a:off x="536441" y="6112619"/>
            <a:ext cx="1866601" cy="42937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it-IT"/>
            </a:defPPr>
            <a:lvl1pPr marL="0" algn="l" defTabSz="914400" rtl="0" eaLnBrk="1" latinLnBrk="0" hangingPunct="1">
              <a:defRPr sz="900" b="0" i="0" kern="1200">
                <a:solidFill>
                  <a:schemeClr val="bg1"/>
                </a:solidFill>
                <a:latin typeface="Barlow" pitchFamily="2" charset="77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5AA242-03D8-B440-867E-8ADEE3DBE1C2}" type="slidenum">
              <a:rPr lang="it-IT" smtClean="0">
                <a:solidFill>
                  <a:schemeClr val="tx2"/>
                </a:solidFill>
                <a:latin typeface="Franklin Gothic Book" panose="020B0503020102020204" pitchFamily="34" charset="0"/>
              </a:rPr>
              <a:pPr/>
              <a:t>9</a:t>
            </a:fld>
            <a:endParaRPr lang="it-IT" dirty="0">
              <a:solidFill>
                <a:schemeClr val="tx2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4EE4D62F-CBE1-2DE0-446D-6287C72E9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98" y="785684"/>
            <a:ext cx="5798983" cy="4832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87687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895</TotalTime>
  <Words>1618</Words>
  <Application>Microsoft Office PowerPoint</Application>
  <PresentationFormat>Widescreen</PresentationFormat>
  <Paragraphs>427</Paragraphs>
  <Slides>21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Franklin Gothic Book</vt:lpstr>
      <vt:lpstr>Franklin Gothic Medium</vt:lpstr>
      <vt:lpstr>Franklin Gothic Medium Cond</vt:lpstr>
      <vt:lpstr>Libre Franklin</vt:lpstr>
      <vt:lpstr>Libre Franklin Medium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Elena Di Raco</dc:creator>
  <cp:lastModifiedBy>Elena Di Raco</cp:lastModifiedBy>
  <cp:revision>13</cp:revision>
  <cp:lastPrinted>2022-10-04T13:51:17Z</cp:lastPrinted>
  <dcterms:created xsi:type="dcterms:W3CDTF">2022-10-04T08:35:13Z</dcterms:created>
  <dcterms:modified xsi:type="dcterms:W3CDTF">2022-10-10T16:05:47Z</dcterms:modified>
</cp:coreProperties>
</file>